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92" r:id="rId2"/>
    <p:sldId id="273" r:id="rId3"/>
    <p:sldId id="289" r:id="rId4"/>
    <p:sldId id="290" r:id="rId5"/>
    <p:sldId id="288" r:id="rId6"/>
    <p:sldId id="260" r:id="rId7"/>
    <p:sldId id="295" r:id="rId8"/>
    <p:sldId id="277" r:id="rId9"/>
    <p:sldId id="296" r:id="rId10"/>
    <p:sldId id="297" r:id="rId11"/>
    <p:sldId id="281" r:id="rId12"/>
    <p:sldId id="280" r:id="rId13"/>
  </p:sldIdLst>
  <p:sldSz cx="12192000" cy="6858000"/>
  <p:notesSz cx="6858000" cy="9144000"/>
  <p:embeddedFontLst>
    <p:embeddedFont>
      <p:font typeface="Creata" panose="020B0604020202020204" charset="-52"/>
      <p:regular r:id="rId14"/>
    </p:embeddedFont>
    <p:embeddedFont>
      <p:font typeface="Creata Black" panose="020B0604020202020204" charset="-52"/>
      <p:bold r:id="rId15"/>
    </p:embeddedFont>
    <p:embeddedFont>
      <p:font typeface="Creata Medium" panose="020B0604020202020204" charset="-52"/>
      <p:regular r:id="rId16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69204"/>
    <a:srgbClr val="1D7103"/>
    <a:srgbClr val="000000"/>
    <a:srgbClr val="30BC05"/>
    <a:srgbClr val="76CE00"/>
    <a:srgbClr val="2EB305"/>
    <a:srgbClr val="1D1D1E"/>
    <a:srgbClr val="2FBB05"/>
    <a:srgbClr val="1D1D1F"/>
    <a:srgbClr val="13131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4" autoAdjust="0"/>
    <p:restoredTop sz="94660"/>
  </p:normalViewPr>
  <p:slideViewPr>
    <p:cSldViewPr snapToGrid="0">
      <p:cViewPr varScale="1">
        <p:scale>
          <a:sx n="83" d="100"/>
          <a:sy n="83" d="100"/>
        </p:scale>
        <p:origin x="686" y="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AF6625-81C5-4700-B3F5-87A5678923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F7ED53A-5A6E-4CF1-8A92-8CF382481F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C4B7BF1-1F26-468E-B9CB-027CDF65F4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81045-2165-43B7-A095-AA6F2BF0D07D}" type="datetimeFigureOut">
              <a:rPr lang="ru-RU" smtClean="0"/>
              <a:t>06.06.2025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5548BD3-6F21-4456-9498-2BB0C48A9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ED742F9-0657-4811-BA10-4508ED3B4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56DC2-F936-4C76-AB1D-411739BE0A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99151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65D145-D07B-4FBA-851B-63BE166A82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4C363E8-B0EE-4069-9B3C-A256DABCF8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5E8CE99-B966-4409-881A-3FB8D877A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81045-2165-43B7-A095-AA6F2BF0D07D}" type="datetimeFigureOut">
              <a:rPr lang="ru-RU" smtClean="0"/>
              <a:t>06.06.2025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57DE5D1-BECA-4B42-A55A-120A8995EA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E7E37A6-D6CC-4876-B710-4952391038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56DC2-F936-4C76-AB1D-411739BE0A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87303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702F732-6914-406F-B819-A7FA253713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5ADFC5F-BDB3-46D2-8D95-BCF77E435A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925D476-4296-4EEE-BEA9-512CD63733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81045-2165-43B7-A095-AA6F2BF0D07D}" type="datetimeFigureOut">
              <a:rPr lang="ru-RU" smtClean="0"/>
              <a:t>06.06.2025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3A9DE6-14D8-49ED-9B62-327E83A181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9D7DE95-FAA8-4B84-95EB-240AFC2FF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56DC2-F936-4C76-AB1D-411739BE0A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41351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4A054B-7665-4A1C-8220-0FB181CBB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ED936AA-4B90-43A9-B049-126B91C7E1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753B1E8-DFCC-47C7-BBE5-46521A81D3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81045-2165-43B7-A095-AA6F2BF0D07D}" type="datetimeFigureOut">
              <a:rPr lang="ru-RU" smtClean="0"/>
              <a:t>06.06.2025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D3D51B2-5644-4558-80FE-D88B9A1BA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4D22D33-D207-4EB6-9FB5-D759D15B9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56DC2-F936-4C76-AB1D-411739BE0A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88632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3AE5A8-56CE-49CE-9131-C5D40757D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C66EB32-C01C-4909-91E6-31965C7171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138177A-D3CF-4604-AF60-2A73B87B9B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81045-2165-43B7-A095-AA6F2BF0D07D}" type="datetimeFigureOut">
              <a:rPr lang="ru-RU" smtClean="0"/>
              <a:t>06.06.2025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E24F932-BB98-4303-8C79-306149C94C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681C3E1-4985-486D-AAE8-080AE5592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56DC2-F936-4C76-AB1D-411739BE0A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54479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E7A864-DCF1-4B5A-96DF-2ED2A53E18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197E203-C3EA-4C06-B05A-B6834578D3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38A3CD5-A801-4512-AA78-2758CD776B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88658F9-0C26-43B0-9B99-E44E785A09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81045-2165-43B7-A095-AA6F2BF0D07D}" type="datetimeFigureOut">
              <a:rPr lang="ru-RU" smtClean="0"/>
              <a:t>06.06.2025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113DEB0-5234-4A51-8A40-3BDA62BD2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79C30BE-337C-4C36-B58E-E128AD665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56DC2-F936-4C76-AB1D-411739BE0A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52485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ABFB19-CC74-4871-BB59-EC46F8CF97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5D76D21-02D5-4EC9-A0BD-F8A31523FA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D413EBE-16A3-472A-914B-E79001E941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524565E-8097-4928-88D1-F9CE5693E6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EB50B94-2195-44D6-9DA5-4AF96D986BC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27ACD3F-0EE5-4031-9685-38A70476AB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81045-2165-43B7-A095-AA6F2BF0D07D}" type="datetimeFigureOut">
              <a:rPr lang="ru-RU" smtClean="0"/>
              <a:t>06.06.2025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E0DC6B3-451E-4A92-9CE1-365CB1746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A18A79A-8F39-4EBB-BC90-122C55346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56DC2-F936-4C76-AB1D-411739BE0A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12329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5DFD42-68B1-4EF4-A0DC-5EFAB09788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EF54432-EEE5-4449-928E-ADA14662C5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81045-2165-43B7-A095-AA6F2BF0D07D}" type="datetimeFigureOut">
              <a:rPr lang="ru-RU" smtClean="0"/>
              <a:t>06.06.2025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76F6DBB-5652-4436-BC33-EBAB0DA9FD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55335DB-70DD-40C9-B64F-0962D9BE1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56DC2-F936-4C76-AB1D-411739BE0A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58904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3873B4D-B735-48B4-A291-2D7F338B1E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81045-2165-43B7-A095-AA6F2BF0D07D}" type="datetimeFigureOut">
              <a:rPr lang="ru-RU" smtClean="0"/>
              <a:t>06.06.2025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4A1D1DC-3EED-4F19-82B4-AE552A334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39BAFCD-3974-442C-B814-0DB253A17B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56DC2-F936-4C76-AB1D-411739BE0A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09597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987406-AE43-4EB7-AAB6-083A41F37A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03D416D-CA1E-4ACD-8EE1-16B3579395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5675FB2-98D7-4590-9637-9DA15A7786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6BD9A56-CAB5-4908-8AA5-F61B550B23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81045-2165-43B7-A095-AA6F2BF0D07D}" type="datetimeFigureOut">
              <a:rPr lang="ru-RU" smtClean="0"/>
              <a:t>06.06.2025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D539BB2-A4BB-47EF-8894-DC3E938705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E7649D5-B516-4ADE-A7F6-6C7C31B4D1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56DC2-F936-4C76-AB1D-411739BE0A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89083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34B9E6-C758-40C4-808C-559472D0A7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939B98A-4994-42A6-8AD1-70ABC67184B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DD17609-5D13-4E3E-840B-5F09010B09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B8DB63A-804E-4423-A9CA-702713F41C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81045-2165-43B7-A095-AA6F2BF0D07D}" type="datetimeFigureOut">
              <a:rPr lang="ru-RU" smtClean="0"/>
              <a:t>06.06.2025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211732A-436D-4FA8-AFE5-246559CF43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763FE3E-205F-4293-93D7-AA6F44F2D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56DC2-F936-4C76-AB1D-411739BE0A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87181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E0261E-F567-4DE9-9714-22B7E6E36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6E9C2A5-5C0E-4631-A32B-FE8CF09B22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E0420F8-5AC6-4DCC-90BB-C86A60C969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D81045-2165-43B7-A095-AA6F2BF0D07D}" type="datetimeFigureOut">
              <a:rPr lang="ru-RU" smtClean="0"/>
              <a:t>06.06.2025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E7DD397-57AF-48D4-9278-2D7B94EBAC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F4CE78D-C1E0-4D21-8F0C-0E5E3D5028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B56DC2-F936-4C76-AB1D-411739BE0A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8194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29.png"/><Relationship Id="rId7" Type="http://schemas.openxmlformats.org/officeDocument/2006/relationships/image" Target="../media/image31.png"/><Relationship Id="rId12" Type="http://schemas.microsoft.com/office/2007/relationships/hdphoto" Target="../media/hdphoto12.wdp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Relationship Id="rId6" Type="http://schemas.microsoft.com/office/2007/relationships/hdphoto" Target="../media/hdphoto9.wdp"/><Relationship Id="rId11" Type="http://schemas.openxmlformats.org/officeDocument/2006/relationships/image" Target="../media/image33.png"/><Relationship Id="rId5" Type="http://schemas.openxmlformats.org/officeDocument/2006/relationships/image" Target="../media/image30.png"/><Relationship Id="rId10" Type="http://schemas.microsoft.com/office/2007/relationships/hdphoto" Target="../media/hdphoto11.wdp"/><Relationship Id="rId4" Type="http://schemas.microsoft.com/office/2007/relationships/hdphoto" Target="../media/hdphoto8.wdp"/><Relationship Id="rId9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hello@taraboom.ru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microsoft.com/office/2007/relationships/hdphoto" Target="../media/hdphoto6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4" Type="http://schemas.microsoft.com/office/2007/relationships/hdphoto" Target="../media/hdphoto7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54F34B3-C228-4AFC-9F86-D713DAFD81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6416F1F8-6734-4FA3-893A-8D4770BF14B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5465" y="1737356"/>
            <a:ext cx="5401067" cy="338328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61FB04B-521B-404F-8A87-AB6FF4EB85AF}"/>
              </a:ext>
            </a:extLst>
          </p:cNvPr>
          <p:cNvSpPr txBox="1"/>
          <p:nvPr/>
        </p:nvSpPr>
        <p:spPr>
          <a:xfrm>
            <a:off x="5290329" y="6023894"/>
            <a:ext cx="16113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269204"/>
                </a:solidFill>
                <a:latin typeface="Creata Medium" panose="00000600000000000000" pitchFamily="2" charset="-52"/>
              </a:rPr>
              <a:t>taraboom.ru</a:t>
            </a:r>
            <a:endParaRPr lang="ru-RU" dirty="0">
              <a:solidFill>
                <a:srgbClr val="269204"/>
              </a:solidFill>
              <a:latin typeface="Creata Medium" panose="000006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331136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B0F297B-BB6B-4BBA-992A-3A3903FA66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8600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6BCDB3E-0898-414A-A2EE-BA993AEE757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8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590919" y="0"/>
            <a:ext cx="4601080" cy="3058302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D10781E-0B95-4BF6-AAEF-254A3955235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8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77037" y="3772003"/>
            <a:ext cx="4614962" cy="3114001"/>
          </a:xfrm>
          <a:prstGeom prst="roundRect">
            <a:avLst>
              <a:gd name="adj" fmla="val 0"/>
            </a:avLst>
          </a:prstGeom>
          <a:ln w="57150" cap="sq">
            <a:noFill/>
            <a:miter lim="800000"/>
          </a:ln>
          <a:effectLst/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73B224CB-D363-4C9C-B4FC-C8BB02BE58A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8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252612" y="3631219"/>
            <a:ext cx="2860789" cy="2873512"/>
          </a:xfrm>
          <a:prstGeom prst="roundRect">
            <a:avLst>
              <a:gd name="adj" fmla="val 5372"/>
            </a:avLst>
          </a:prstGeom>
          <a:ln w="212725" cap="sq">
            <a:noFill/>
            <a:miter lim="800000"/>
          </a:ln>
          <a:effectLst/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B31007F0-FA75-481E-9AFD-F078B0F18B2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8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252614" y="370632"/>
            <a:ext cx="2860789" cy="2889955"/>
          </a:xfrm>
          <a:prstGeom prst="roundRect">
            <a:avLst>
              <a:gd name="adj" fmla="val 3980"/>
            </a:avLst>
          </a:prstGeom>
          <a:ln w="212725" cap="sq">
            <a:noFill/>
            <a:miter lim="800000"/>
          </a:ln>
          <a:effectLst/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99F86103-F152-4B0F-A91A-7FB3989652D6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  <a14:imgEffect>
                      <a14:saturation sat="8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50800" y="877778"/>
            <a:ext cx="5092060" cy="5118706"/>
          </a:xfrm>
          <a:prstGeom prst="roundRect">
            <a:avLst>
              <a:gd name="adj" fmla="val 3980"/>
            </a:avLst>
          </a:prstGeom>
          <a:ln w="212725" cap="sq">
            <a:noFill/>
            <a:miter lim="800000"/>
          </a:ln>
          <a:effectLst>
            <a:outerShdw blurRad="139700" dist="165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DE3EC1B1-E6AD-4FD0-8998-377E8428C0F2}"/>
              </a:ext>
            </a:extLst>
          </p:cNvPr>
          <p:cNvGrpSpPr/>
          <p:nvPr/>
        </p:nvGrpSpPr>
        <p:grpSpPr>
          <a:xfrm>
            <a:off x="3644010" y="6036444"/>
            <a:ext cx="1074146" cy="450925"/>
            <a:chOff x="5842002" y="4989002"/>
            <a:chExt cx="1074146" cy="450925"/>
          </a:xfrm>
        </p:grpSpPr>
        <p:sp>
          <p:nvSpPr>
            <p:cNvPr id="27" name="Прямоугольник: скругленные углы 26">
              <a:extLst>
                <a:ext uri="{FF2B5EF4-FFF2-40B4-BE49-F238E27FC236}">
                  <a16:creationId xmlns:a16="http://schemas.microsoft.com/office/drawing/2014/main" id="{1F4907B1-E0D1-468A-91CC-6C1F4230519A}"/>
                </a:ext>
              </a:extLst>
            </p:cNvPr>
            <p:cNvSpPr/>
            <p:nvPr/>
          </p:nvSpPr>
          <p:spPr>
            <a:xfrm>
              <a:off x="5842002" y="4989002"/>
              <a:ext cx="1074146" cy="450925"/>
            </a:xfrm>
            <a:prstGeom prst="roundRect">
              <a:avLst>
                <a:gd name="adj" fmla="val 17011"/>
              </a:avLst>
            </a:prstGeom>
            <a:gradFill>
              <a:gsLst>
                <a:gs pos="0">
                  <a:srgbClr val="76CE00"/>
                </a:gs>
                <a:gs pos="65000">
                  <a:srgbClr val="2FBB05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8" name="Сердце 27">
              <a:extLst>
                <a:ext uri="{FF2B5EF4-FFF2-40B4-BE49-F238E27FC236}">
                  <a16:creationId xmlns:a16="http://schemas.microsoft.com/office/drawing/2014/main" id="{CC5C87A5-17A1-4C96-A29C-4491D21EABF7}"/>
                </a:ext>
              </a:extLst>
            </p:cNvPr>
            <p:cNvSpPr/>
            <p:nvPr/>
          </p:nvSpPr>
          <p:spPr>
            <a:xfrm>
              <a:off x="5966983" y="5089800"/>
              <a:ext cx="273878" cy="231808"/>
            </a:xfrm>
            <a:prstGeom prst="heart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9" name="Прямоугольник 28">
              <a:extLst>
                <a:ext uri="{FF2B5EF4-FFF2-40B4-BE49-F238E27FC236}">
                  <a16:creationId xmlns:a16="http://schemas.microsoft.com/office/drawing/2014/main" id="{4AB6ED24-EA5D-4712-8854-9CF5602A24B9}"/>
                </a:ext>
              </a:extLst>
            </p:cNvPr>
            <p:cNvSpPr/>
            <p:nvPr/>
          </p:nvSpPr>
          <p:spPr>
            <a:xfrm>
              <a:off x="6282311" y="5039817"/>
              <a:ext cx="583814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  <a:latin typeface="Creata Medium" panose="00000600000000000000" pitchFamily="2" charset="-52"/>
                </a:rPr>
                <a:t>596</a:t>
              </a:r>
              <a:endParaRPr lang="ru-RU" sz="1600" dirty="0">
                <a:solidFill>
                  <a:schemeClr val="bg1"/>
                </a:solidFill>
                <a:latin typeface="Creata Medium" panose="00000600000000000000" pitchFamily="2" charset="-52"/>
              </a:endParaRP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173F2760-71F3-426C-BB12-C79B7CFF57EE}"/>
              </a:ext>
            </a:extLst>
          </p:cNvPr>
          <p:cNvSpPr txBox="1"/>
          <p:nvPr/>
        </p:nvSpPr>
        <p:spPr>
          <a:xfrm>
            <a:off x="4973786" y="350378"/>
            <a:ext cx="20441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фото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 </a:t>
            </a:r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с мероприятий</a:t>
            </a:r>
          </a:p>
        </p:txBody>
      </p:sp>
    </p:spTree>
    <p:extLst>
      <p:ext uri="{BB962C8B-B14F-4D97-AF65-F5344CB8AC3E}">
        <p14:creationId xmlns:p14="http://schemas.microsoft.com/office/powerpoint/2010/main" val="29518213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6BD1103-D361-49B7-94E5-9C1DB47443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F87D2F03-FA9E-469A-9E72-9F921CBC7AB9}"/>
              </a:ext>
            </a:extLst>
          </p:cNvPr>
          <p:cNvSpPr/>
          <p:nvPr/>
        </p:nvSpPr>
        <p:spPr>
          <a:xfrm>
            <a:off x="4371780" y="1046522"/>
            <a:ext cx="3441968" cy="40011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ru-RU" sz="2000" dirty="0">
                <a:solidFill>
                  <a:schemeClr val="bg1">
                    <a:lumMod val="85000"/>
                  </a:schemeClr>
                </a:solidFill>
                <a:latin typeface="Creata Black" panose="00000A00000000000000" pitchFamily="2" charset="-52"/>
              </a:rPr>
              <a:t>ТЕХНИЧЕСКИЙ РАЙДЕР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411E3BF-A780-4063-BEE8-BF1851B9A531}"/>
              </a:ext>
            </a:extLst>
          </p:cNvPr>
          <p:cNvSpPr txBox="1"/>
          <p:nvPr/>
        </p:nvSpPr>
        <p:spPr>
          <a:xfrm>
            <a:off x="270439" y="350378"/>
            <a:ext cx="42739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детский барабанный мастер-класс  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/  </a:t>
            </a:r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райдер</a:t>
            </a:r>
          </a:p>
        </p:txBody>
      </p:sp>
      <p:sp>
        <p:nvSpPr>
          <p:cNvPr id="57" name="Прямоугольник 56">
            <a:extLst>
              <a:ext uri="{FF2B5EF4-FFF2-40B4-BE49-F238E27FC236}">
                <a16:creationId xmlns:a16="http://schemas.microsoft.com/office/drawing/2014/main" id="{7EC157A6-260E-4CAA-B8D0-3697166B6FF6}"/>
              </a:ext>
            </a:extLst>
          </p:cNvPr>
          <p:cNvSpPr/>
          <p:nvPr/>
        </p:nvSpPr>
        <p:spPr>
          <a:xfrm>
            <a:off x="4689514" y="4655849"/>
            <a:ext cx="2802370" cy="40011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ru-RU" sz="2000" dirty="0">
                <a:solidFill>
                  <a:schemeClr val="bg1">
                    <a:lumMod val="85000"/>
                  </a:schemeClr>
                </a:solidFill>
                <a:latin typeface="Creata Black" panose="00000A00000000000000" pitchFamily="2" charset="-52"/>
              </a:rPr>
              <a:t>БЫТОВОЙ РАЙДЕР</a:t>
            </a: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6E2E2E8C-FA63-4F51-9205-C2B2709A0747}"/>
              </a:ext>
            </a:extLst>
          </p:cNvPr>
          <p:cNvGrpSpPr/>
          <p:nvPr/>
        </p:nvGrpSpPr>
        <p:grpSpPr>
          <a:xfrm>
            <a:off x="867937" y="5374065"/>
            <a:ext cx="4259627" cy="712070"/>
            <a:chOff x="867937" y="5526832"/>
            <a:chExt cx="4259627" cy="712070"/>
          </a:xfrm>
        </p:grpSpPr>
        <p:pic>
          <p:nvPicPr>
            <p:cNvPr id="59" name="Рисунок 58">
              <a:extLst>
                <a:ext uri="{FF2B5EF4-FFF2-40B4-BE49-F238E27FC236}">
                  <a16:creationId xmlns:a16="http://schemas.microsoft.com/office/drawing/2014/main" id="{17AAAC92-C2F9-4C40-9C1C-29E2D21D977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7937" y="5526832"/>
              <a:ext cx="697993" cy="694945"/>
            </a:xfrm>
            <a:prstGeom prst="rect">
              <a:avLst/>
            </a:prstGeom>
          </p:spPr>
        </p:pic>
        <p:sp>
          <p:nvSpPr>
            <p:cNvPr id="64" name="Прямоугольник 63">
              <a:extLst>
                <a:ext uri="{FF2B5EF4-FFF2-40B4-BE49-F238E27FC236}">
                  <a16:creationId xmlns:a16="http://schemas.microsoft.com/office/drawing/2014/main" id="{505CA08D-54DD-40BD-8A41-4167A98E28A4}"/>
                </a:ext>
              </a:extLst>
            </p:cNvPr>
            <p:cNvSpPr/>
            <p:nvPr/>
          </p:nvSpPr>
          <p:spPr>
            <a:xfrm>
              <a:off x="1671168" y="5531016"/>
              <a:ext cx="345639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600"/>
                </a:lnSpc>
              </a:pPr>
              <a:r>
                <a:rPr lang="ru-RU" sz="1600" dirty="0">
                  <a:solidFill>
                    <a:schemeClr val="bg1">
                      <a:lumMod val="85000"/>
                    </a:schemeClr>
                  </a:solidFill>
                  <a:latin typeface="Creata Medium" panose="00000600000000000000" pitchFamily="2" charset="-52"/>
                </a:rPr>
                <a:t>Гримёрка или любое другое пространство для подготовки </a:t>
              </a:r>
              <a:br>
                <a:rPr lang="ru-RU" sz="1600" dirty="0">
                  <a:solidFill>
                    <a:schemeClr val="bg1">
                      <a:lumMod val="85000"/>
                    </a:schemeClr>
                  </a:solidFill>
                  <a:latin typeface="Creata Medium" panose="00000600000000000000" pitchFamily="2" charset="-52"/>
                </a:rPr>
              </a:br>
              <a:r>
                <a:rPr lang="ru-RU" sz="1600" dirty="0">
                  <a:solidFill>
                    <a:schemeClr val="bg1">
                      <a:lumMod val="85000"/>
                    </a:schemeClr>
                  </a:solidFill>
                  <a:latin typeface="Creata Medium" panose="00000600000000000000" pitchFamily="2" charset="-52"/>
                </a:rPr>
                <a:t>и сбора реквизита (3 </a:t>
              </a:r>
              <a:r>
                <a:rPr lang="ru-RU" sz="1600" dirty="0" err="1">
                  <a:solidFill>
                    <a:schemeClr val="bg1">
                      <a:lumMod val="85000"/>
                    </a:schemeClr>
                  </a:solidFill>
                  <a:latin typeface="Creata Medium" panose="00000600000000000000" pitchFamily="2" charset="-52"/>
                </a:rPr>
                <a:t>кв.м</a:t>
              </a:r>
              <a:r>
                <a:rPr lang="ru-RU" sz="1600" dirty="0">
                  <a:solidFill>
                    <a:schemeClr val="bg1">
                      <a:lumMod val="85000"/>
                    </a:schemeClr>
                  </a:solidFill>
                  <a:latin typeface="Creata Medium" panose="00000600000000000000" pitchFamily="2" charset="-52"/>
                </a:rPr>
                <a:t>) </a:t>
              </a:r>
            </a:p>
          </p:txBody>
        </p:sp>
      </p:grpSp>
      <p:grpSp>
        <p:nvGrpSpPr>
          <p:cNvPr id="67" name="Группа 66">
            <a:extLst>
              <a:ext uri="{FF2B5EF4-FFF2-40B4-BE49-F238E27FC236}">
                <a16:creationId xmlns:a16="http://schemas.microsoft.com/office/drawing/2014/main" id="{19107657-A8F7-4D0E-AC35-A2FC5E4794C0}"/>
              </a:ext>
            </a:extLst>
          </p:cNvPr>
          <p:cNvGrpSpPr/>
          <p:nvPr/>
        </p:nvGrpSpPr>
        <p:grpSpPr>
          <a:xfrm>
            <a:off x="5651882" y="5374065"/>
            <a:ext cx="2521857" cy="694945"/>
            <a:chOff x="5809343" y="5526832"/>
            <a:chExt cx="2521857" cy="694945"/>
          </a:xfrm>
        </p:grpSpPr>
        <p:pic>
          <p:nvPicPr>
            <p:cNvPr id="63" name="Рисунок 62">
              <a:extLst>
                <a:ext uri="{FF2B5EF4-FFF2-40B4-BE49-F238E27FC236}">
                  <a16:creationId xmlns:a16="http://schemas.microsoft.com/office/drawing/2014/main" id="{298638A6-923D-4DED-B99D-A3C12CDF10A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09343" y="5526832"/>
              <a:ext cx="697993" cy="694945"/>
            </a:xfrm>
            <a:prstGeom prst="rect">
              <a:avLst/>
            </a:prstGeom>
          </p:spPr>
        </p:pic>
        <p:sp>
          <p:nvSpPr>
            <p:cNvPr id="65" name="Прямоугольник 64">
              <a:extLst>
                <a:ext uri="{FF2B5EF4-FFF2-40B4-BE49-F238E27FC236}">
                  <a16:creationId xmlns:a16="http://schemas.microsoft.com/office/drawing/2014/main" id="{18F1B2EC-373A-49D2-9C94-1FB6910CFB03}"/>
                </a:ext>
              </a:extLst>
            </p:cNvPr>
            <p:cNvSpPr/>
            <p:nvPr/>
          </p:nvSpPr>
          <p:spPr>
            <a:xfrm>
              <a:off x="6631808" y="5530268"/>
              <a:ext cx="1699392" cy="502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600"/>
                </a:lnSpc>
              </a:pPr>
              <a:r>
                <a:rPr lang="ru-RU" sz="1600" dirty="0">
                  <a:solidFill>
                    <a:schemeClr val="bg1">
                      <a:lumMod val="85000"/>
                    </a:schemeClr>
                  </a:solidFill>
                  <a:latin typeface="Creata Medium" panose="00000600000000000000" pitchFamily="2" charset="-52"/>
                </a:rPr>
                <a:t>Парковочное </a:t>
              </a:r>
              <a:br>
                <a:rPr lang="ru-RU" sz="1600" dirty="0">
                  <a:solidFill>
                    <a:schemeClr val="bg1">
                      <a:lumMod val="85000"/>
                    </a:schemeClr>
                  </a:solidFill>
                  <a:latin typeface="Creata Medium" panose="00000600000000000000" pitchFamily="2" charset="-52"/>
                </a:rPr>
              </a:br>
              <a:r>
                <a:rPr lang="ru-RU" sz="1600" dirty="0">
                  <a:solidFill>
                    <a:schemeClr val="bg1">
                      <a:lumMod val="85000"/>
                    </a:schemeClr>
                  </a:solidFill>
                  <a:latin typeface="Creata Medium" panose="00000600000000000000" pitchFamily="2" charset="-52"/>
                </a:rPr>
                <a:t>место</a:t>
              </a:r>
            </a:p>
          </p:txBody>
        </p:sp>
      </p:grpSp>
      <p:grpSp>
        <p:nvGrpSpPr>
          <p:cNvPr id="68" name="Группа 67">
            <a:extLst>
              <a:ext uri="{FF2B5EF4-FFF2-40B4-BE49-F238E27FC236}">
                <a16:creationId xmlns:a16="http://schemas.microsoft.com/office/drawing/2014/main" id="{999F1093-AAB1-4F9B-967C-416213EAAF74}"/>
              </a:ext>
            </a:extLst>
          </p:cNvPr>
          <p:cNvGrpSpPr/>
          <p:nvPr/>
        </p:nvGrpSpPr>
        <p:grpSpPr>
          <a:xfrm>
            <a:off x="8763882" y="5374065"/>
            <a:ext cx="2549578" cy="697186"/>
            <a:chOff x="9418833" y="5524591"/>
            <a:chExt cx="2549578" cy="697186"/>
          </a:xfrm>
        </p:grpSpPr>
        <p:pic>
          <p:nvPicPr>
            <p:cNvPr id="61" name="Рисунок 60">
              <a:extLst>
                <a:ext uri="{FF2B5EF4-FFF2-40B4-BE49-F238E27FC236}">
                  <a16:creationId xmlns:a16="http://schemas.microsoft.com/office/drawing/2014/main" id="{81F18FD5-830E-4CEF-9F4F-D07FBA9ECD1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18833" y="5526832"/>
              <a:ext cx="1097413" cy="694945"/>
            </a:xfrm>
            <a:prstGeom prst="rect">
              <a:avLst/>
            </a:prstGeom>
          </p:spPr>
        </p:pic>
        <p:sp>
          <p:nvSpPr>
            <p:cNvPr id="66" name="Прямоугольник 65">
              <a:extLst>
                <a:ext uri="{FF2B5EF4-FFF2-40B4-BE49-F238E27FC236}">
                  <a16:creationId xmlns:a16="http://schemas.microsoft.com/office/drawing/2014/main" id="{1682DB7F-E0C0-43A1-956A-E8416C95E0DD}"/>
                </a:ext>
              </a:extLst>
            </p:cNvPr>
            <p:cNvSpPr/>
            <p:nvPr/>
          </p:nvSpPr>
          <p:spPr>
            <a:xfrm>
              <a:off x="10648313" y="5524591"/>
              <a:ext cx="1320098" cy="502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600"/>
                </a:lnSpc>
              </a:pPr>
              <a:r>
                <a:rPr lang="ru-RU" sz="1600" dirty="0">
                  <a:solidFill>
                    <a:schemeClr val="bg1">
                      <a:lumMod val="85000"/>
                    </a:schemeClr>
                  </a:solidFill>
                  <a:latin typeface="Creata Medium" panose="00000600000000000000" pitchFamily="2" charset="-52"/>
                </a:rPr>
                <a:t>Питьевая</a:t>
              </a:r>
            </a:p>
            <a:p>
              <a:pPr>
                <a:lnSpc>
                  <a:spcPts val="1600"/>
                </a:lnSpc>
              </a:pPr>
              <a:r>
                <a:rPr lang="ru-RU" sz="1600" dirty="0">
                  <a:solidFill>
                    <a:schemeClr val="bg1">
                      <a:lumMod val="85000"/>
                    </a:schemeClr>
                  </a:solidFill>
                  <a:latin typeface="Creata Medium" panose="00000600000000000000" pitchFamily="2" charset="-52"/>
                </a:rPr>
                <a:t>вода</a:t>
              </a:r>
            </a:p>
          </p:txBody>
        </p:sp>
      </p:grpSp>
      <p:sp>
        <p:nvSpPr>
          <p:cNvPr id="36" name="Прямоугольник: скругленные углы 35">
            <a:extLst>
              <a:ext uri="{FF2B5EF4-FFF2-40B4-BE49-F238E27FC236}">
                <a16:creationId xmlns:a16="http://schemas.microsoft.com/office/drawing/2014/main" id="{F1189911-0651-4282-97F9-CED06B3A3924}"/>
              </a:ext>
            </a:extLst>
          </p:cNvPr>
          <p:cNvSpPr/>
          <p:nvPr/>
        </p:nvSpPr>
        <p:spPr>
          <a:xfrm>
            <a:off x="867937" y="1745334"/>
            <a:ext cx="10445523" cy="2518359"/>
          </a:xfrm>
          <a:prstGeom prst="roundRect">
            <a:avLst>
              <a:gd name="adj" fmla="val 12594"/>
            </a:avLst>
          </a:prstGeom>
          <a:solidFill>
            <a:schemeClr val="bg1"/>
          </a:solidFill>
          <a:ln w="28575">
            <a:solidFill>
              <a:srgbClr val="2EB305"/>
            </a:solidFill>
          </a:ln>
          <a:effectLst>
            <a:outerShdw blurRad="203200" dist="88900" dir="4200000" algn="tl" rotWithShape="0">
              <a:prstClr val="black">
                <a:alpha val="4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6F939C2-9FC4-41B8-AA1E-62E38F88AAF2}"/>
              </a:ext>
            </a:extLst>
          </p:cNvPr>
          <p:cNvSpPr txBox="1"/>
          <p:nvPr/>
        </p:nvSpPr>
        <p:spPr>
          <a:xfrm>
            <a:off x="1283381" y="1983489"/>
            <a:ext cx="9625238" cy="19404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reata Medium" panose="00000600000000000000" pitchFamily="2" charset="-52"/>
              </a:rPr>
              <a:t>Возможность разгрузки реквизита максимально близко к месту проведения программы </a:t>
            </a:r>
          </a:p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reata Medium" panose="00000600000000000000" pitchFamily="2" charset="-52"/>
              </a:rPr>
              <a:t>Стулья 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reata" pitchFamily="2" charset="0"/>
              </a:rPr>
              <a:t>(</a:t>
            </a: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reata" pitchFamily="2" charset="0"/>
              </a:rPr>
              <a:t>на всех участников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reata" pitchFamily="2" charset="0"/>
              </a:rPr>
              <a:t>)</a:t>
            </a:r>
            <a:endParaRPr lang="ru-RU" sz="1600" dirty="0">
              <a:solidFill>
                <a:schemeClr val="tx1">
                  <a:lumMod val="85000"/>
                  <a:lumOff val="15000"/>
                </a:schemeClr>
              </a:solidFill>
              <a:latin typeface="Creata" pitchFamily="2" charset="0"/>
            </a:endParaRPr>
          </a:p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reata Medium" panose="00000600000000000000" pitchFamily="2" charset="-52"/>
              </a:rPr>
              <a:t>Подключение к звуковой системе </a:t>
            </a: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reata" panose="00000500000000000000" pitchFamily="2" charset="-52"/>
              </a:rPr>
              <a:t>(1 канал 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reata" panose="00000500000000000000" pitchFamily="2" charset="-52"/>
              </a:rPr>
              <a:t>XLR </a:t>
            </a: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reata" panose="00000500000000000000" pitchFamily="2" charset="-52"/>
              </a:rPr>
              <a:t>на пульте + розетка)</a:t>
            </a:r>
          </a:p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reata Medium" panose="00000600000000000000" pitchFamily="2" charset="-52"/>
              </a:rPr>
              <a:t>Свет во время программы должен быть включен</a:t>
            </a:r>
          </a:p>
        </p:txBody>
      </p:sp>
    </p:spTree>
    <p:extLst>
      <p:ext uri="{BB962C8B-B14F-4D97-AF65-F5344CB8AC3E}">
        <p14:creationId xmlns:p14="http://schemas.microsoft.com/office/powerpoint/2010/main" val="29770460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7C3FCD1-E235-422C-B20D-6B3276DB74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B831268-E563-4B60-AFDE-DBFFBAFFF96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5466" y="576213"/>
            <a:ext cx="5401067" cy="3383287"/>
          </a:xfrm>
          <a:prstGeom prst="rect">
            <a:avLst/>
          </a:prstGeom>
        </p:spPr>
      </p:pic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EB9C9F37-41D9-4A12-85D3-BDA0CE61D568}"/>
              </a:ext>
            </a:extLst>
          </p:cNvPr>
          <p:cNvGrpSpPr/>
          <p:nvPr/>
        </p:nvGrpSpPr>
        <p:grpSpPr>
          <a:xfrm>
            <a:off x="3258456" y="4194855"/>
            <a:ext cx="5675085" cy="2086932"/>
            <a:chOff x="3236686" y="4194855"/>
            <a:chExt cx="5675085" cy="2086932"/>
          </a:xfrm>
        </p:grpSpPr>
        <p:sp>
          <p:nvSpPr>
            <p:cNvPr id="9" name="Прямоугольник: скругленные углы 8">
              <a:extLst>
                <a:ext uri="{FF2B5EF4-FFF2-40B4-BE49-F238E27FC236}">
                  <a16:creationId xmlns:a16="http://schemas.microsoft.com/office/drawing/2014/main" id="{DCF3B7F0-7597-4680-81C0-E1C687759A96}"/>
                </a:ext>
              </a:extLst>
            </p:cNvPr>
            <p:cNvSpPr/>
            <p:nvPr/>
          </p:nvSpPr>
          <p:spPr>
            <a:xfrm>
              <a:off x="3236686" y="4194855"/>
              <a:ext cx="5675085" cy="2086932"/>
            </a:xfrm>
            <a:prstGeom prst="roundRect">
              <a:avLst>
                <a:gd name="adj" fmla="val 12594"/>
              </a:avLst>
            </a:prstGeom>
            <a:solidFill>
              <a:schemeClr val="bg1">
                <a:lumMod val="95000"/>
              </a:schemeClr>
            </a:solidFill>
            <a:ln w="28575">
              <a:solidFill>
                <a:srgbClr val="2EB305"/>
              </a:solidFill>
            </a:ln>
            <a:effectLst>
              <a:outerShdw blurRad="203200" dist="88900" dir="4200000" algn="tl" rotWithShape="0">
                <a:prstClr val="black">
                  <a:alpha val="4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667ECBE0-D65B-426B-8F0A-AF3C3954745E}"/>
                </a:ext>
              </a:extLst>
            </p:cNvPr>
            <p:cNvSpPr/>
            <p:nvPr/>
          </p:nvSpPr>
          <p:spPr>
            <a:xfrm>
              <a:off x="3809153" y="4209369"/>
              <a:ext cx="4573688" cy="17491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4320"/>
                </a:lnSpc>
              </a:pPr>
              <a:r>
                <a:rPr lang="en-US" dirty="0" err="1">
                  <a:solidFill>
                    <a:schemeClr val="bg1">
                      <a:lumMod val="50000"/>
                    </a:schemeClr>
                  </a:solidFill>
                  <a:latin typeface="Creata" panose="00000500000000000000" pitchFamily="2" charset="-52"/>
                </a:rPr>
                <a:t>whatsapp</a:t>
              </a:r>
              <a:r>
                <a:rPr lang="en-US" dirty="0">
                  <a:solidFill>
                    <a:schemeClr val="bg1">
                      <a:lumMod val="50000"/>
                    </a:schemeClr>
                  </a:solidFill>
                  <a:latin typeface="Creata" panose="00000500000000000000" pitchFamily="2" charset="-52"/>
                </a:rPr>
                <a:t>  /  telegram</a:t>
              </a:r>
              <a:endParaRPr lang="ru-RU" dirty="0">
                <a:solidFill>
                  <a:schemeClr val="bg1">
                    <a:lumMod val="50000"/>
                  </a:schemeClr>
                </a:solidFill>
                <a:latin typeface="Creata" panose="00000500000000000000" pitchFamily="2" charset="-52"/>
              </a:endParaRPr>
            </a:p>
            <a:p>
              <a:pPr algn="ctr">
                <a:lnSpc>
                  <a:spcPts val="4320"/>
                </a:lnSpc>
              </a:pPr>
              <a:r>
                <a:rPr lang="ru-RU" sz="3600" dirty="0">
                  <a:solidFill>
                    <a:srgbClr val="131313"/>
                  </a:solidFill>
                  <a:latin typeface="Creata Black" panose="00000A00000000000000" pitchFamily="2" charset="-52"/>
                </a:rPr>
                <a:t>+7 (495) 260 60 12</a:t>
              </a:r>
            </a:p>
            <a:p>
              <a:pPr algn="ctr"/>
              <a:r>
                <a:rPr lang="ru-RU" dirty="0">
                  <a:solidFill>
                    <a:srgbClr val="131313"/>
                  </a:solidFill>
                  <a:latin typeface="Creata Medium" panose="00000600000000000000" pitchFamily="2" charset="-52"/>
                </a:rPr>
                <a:t> </a:t>
              </a:r>
              <a:br>
                <a:rPr lang="ru-RU" dirty="0">
                  <a:solidFill>
                    <a:srgbClr val="131313"/>
                  </a:solidFill>
                  <a:latin typeface="Creata Medium" panose="00000600000000000000" pitchFamily="2" charset="-52"/>
                </a:rPr>
              </a:br>
              <a:r>
                <a:rPr lang="en-US" dirty="0">
                  <a:solidFill>
                    <a:schemeClr val="accent1"/>
                  </a:solidFill>
                  <a:latin typeface="Creata Medium" panose="00000600000000000000" pitchFamily="2" charset="-52"/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hello</a:t>
              </a:r>
              <a:r>
                <a:rPr lang="ru-RU" dirty="0">
                  <a:solidFill>
                    <a:schemeClr val="accent1"/>
                  </a:solidFill>
                  <a:latin typeface="Creata Medium" panose="00000600000000000000" pitchFamily="2" charset="-52"/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@</a:t>
              </a:r>
              <a:r>
                <a:rPr lang="en-US" dirty="0" err="1">
                  <a:solidFill>
                    <a:schemeClr val="accent1"/>
                  </a:solidFill>
                  <a:latin typeface="Creata Medium" panose="00000600000000000000" pitchFamily="2" charset="-52"/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taraboom</a:t>
              </a:r>
              <a:r>
                <a:rPr lang="ru-RU" dirty="0">
                  <a:solidFill>
                    <a:schemeClr val="accent1"/>
                  </a:solidFill>
                  <a:latin typeface="Creata Medium" panose="00000600000000000000" pitchFamily="2" charset="-52"/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.</a:t>
              </a:r>
              <a:r>
                <a:rPr lang="en-US" dirty="0" err="1">
                  <a:solidFill>
                    <a:schemeClr val="accent1"/>
                  </a:solidFill>
                  <a:latin typeface="Creata Medium" panose="00000600000000000000" pitchFamily="2" charset="-52"/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ru</a:t>
              </a:r>
              <a:r>
                <a:rPr lang="ru-RU" dirty="0">
                  <a:solidFill>
                    <a:schemeClr val="accent1"/>
                  </a:solidFill>
                  <a:latin typeface="Creata Medium" panose="00000600000000000000" pitchFamily="2" charset="-52"/>
                </a:rPr>
                <a:t>             </a:t>
              </a:r>
              <a:r>
                <a:rPr lang="en-US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reata Medium" panose="00000600000000000000" pitchFamily="2" charset="-52"/>
                </a:rPr>
                <a:t>taraboom.ru</a:t>
              </a:r>
              <a:endPara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Creata Medium" panose="00000600000000000000" pitchFamily="2" charset="-52"/>
              </a:endParaRPr>
            </a:p>
          </p:txBody>
        </p:sp>
        <p:cxnSp>
          <p:nvCxnSpPr>
            <p:cNvPr id="11" name="Прямая соединительная линия 10">
              <a:extLst>
                <a:ext uri="{FF2B5EF4-FFF2-40B4-BE49-F238E27FC236}">
                  <a16:creationId xmlns:a16="http://schemas.microsoft.com/office/drawing/2014/main" id="{29D6C03E-22F3-4B81-9A66-2DC8AFFFD655}"/>
                </a:ext>
              </a:extLst>
            </p:cNvPr>
            <p:cNvCxnSpPr>
              <a:cxnSpLocks/>
            </p:cNvCxnSpPr>
            <p:nvPr/>
          </p:nvCxnSpPr>
          <p:spPr>
            <a:xfrm>
              <a:off x="3935270" y="5503042"/>
              <a:ext cx="4323359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787210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97AE35F-2235-478A-9F91-B15DB4541B6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8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43543"/>
            <a:ext cx="12192000" cy="6901543"/>
          </a:xfrm>
          <a:prstGeom prst="rect">
            <a:avLst/>
          </a:prstGeom>
        </p:spPr>
      </p:pic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76BC5009-7ECE-4325-B57B-81182C21F722}"/>
              </a:ext>
            </a:extLst>
          </p:cNvPr>
          <p:cNvGrpSpPr/>
          <p:nvPr/>
        </p:nvGrpSpPr>
        <p:grpSpPr>
          <a:xfrm>
            <a:off x="2735451" y="3820886"/>
            <a:ext cx="6633274" cy="1809750"/>
            <a:chOff x="2617783" y="3600450"/>
            <a:chExt cx="7120872" cy="1809750"/>
          </a:xfrm>
        </p:grpSpPr>
        <p:sp>
          <p:nvSpPr>
            <p:cNvPr id="9" name="Прямоугольник: скругленные углы 8">
              <a:extLst>
                <a:ext uri="{FF2B5EF4-FFF2-40B4-BE49-F238E27FC236}">
                  <a16:creationId xmlns:a16="http://schemas.microsoft.com/office/drawing/2014/main" id="{816F5445-9AFB-4484-B474-8B3DE72B473C}"/>
                </a:ext>
              </a:extLst>
            </p:cNvPr>
            <p:cNvSpPr/>
            <p:nvPr/>
          </p:nvSpPr>
          <p:spPr>
            <a:xfrm>
              <a:off x="2617783" y="3600450"/>
              <a:ext cx="7120872" cy="1809750"/>
            </a:xfrm>
            <a:prstGeom prst="roundRect">
              <a:avLst>
                <a:gd name="adj" fmla="val 12594"/>
              </a:avLst>
            </a:prstGeom>
            <a:gradFill>
              <a:gsLst>
                <a:gs pos="0">
                  <a:srgbClr val="76CE00">
                    <a:alpha val="75000"/>
                  </a:srgbClr>
                </a:gs>
                <a:gs pos="65000">
                  <a:srgbClr val="2FBB05">
                    <a:alpha val="75000"/>
                  </a:srgbClr>
                </a:gs>
              </a:gsLst>
              <a:lin ang="2700000" scaled="0"/>
            </a:gradFill>
            <a:ln w="28575">
              <a:solidFill>
                <a:srgbClr val="76CE00"/>
              </a:solidFill>
            </a:ln>
            <a:effectLst>
              <a:outerShdw blurRad="203200" dist="88900" dir="4200000" algn="tl" rotWithShape="0">
                <a:prstClr val="black">
                  <a:alpha val="4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77E19DF3-500A-47DB-A177-01F70DEA2363}"/>
                </a:ext>
              </a:extLst>
            </p:cNvPr>
            <p:cNvSpPr/>
            <p:nvPr/>
          </p:nvSpPr>
          <p:spPr>
            <a:xfrm>
              <a:off x="3136144" y="3722010"/>
              <a:ext cx="6096001" cy="1081065"/>
            </a:xfrm>
            <a:prstGeom prst="rect">
              <a:avLst/>
            </a:prstGeom>
            <a:effectLst>
              <a:outerShdw blurRad="203200" dist="88900" dir="4200000" algn="tl" rotWithShape="0">
                <a:prstClr val="black">
                  <a:alpha val="45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ru-RU" sz="6000" dirty="0">
                  <a:solidFill>
                    <a:schemeClr val="bg1"/>
                  </a:solidFill>
                  <a:latin typeface="Creata Black" panose="00000A00000000000000" pitchFamily="2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Барабанный</a:t>
              </a:r>
            </a:p>
          </p:txBody>
        </p:sp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4F6B3EE9-C671-4FFE-9F1C-E238B70BCAA5}"/>
                </a:ext>
              </a:extLst>
            </p:cNvPr>
            <p:cNvSpPr/>
            <p:nvPr/>
          </p:nvSpPr>
          <p:spPr>
            <a:xfrm>
              <a:off x="3190875" y="4745925"/>
              <a:ext cx="6096000" cy="36933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/>
              <a:r>
                <a:rPr lang="ru-RU" spc="6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reata Medium" panose="00000600000000000000" pitchFamily="2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МАСТЕР-КЛАСС ДЛЯ ДЕТЕЙ</a:t>
              </a:r>
              <a:endParaRPr lang="ru-RU" spc="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reata Medium" panose="00000600000000000000" pitchFamily="2" charset="-5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570547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2925FD9-C7E6-4A7F-A1CF-771483C921F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8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6572" y="3540"/>
            <a:ext cx="6415428" cy="445416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7A25D07-5C0D-4922-9123-9A7356E242E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8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348115"/>
            <a:ext cx="4621563" cy="550988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86B4623-0D03-4F5B-BEC2-543E04BF69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192001" cy="6858673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B9E32CC4-89ED-42D2-92B0-C22F77EA7EE3}"/>
              </a:ext>
            </a:extLst>
          </p:cNvPr>
          <p:cNvSpPr/>
          <p:nvPr/>
        </p:nvSpPr>
        <p:spPr>
          <a:xfrm>
            <a:off x="2482562" y="1038913"/>
            <a:ext cx="4206601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dirty="0">
                <a:solidFill>
                  <a:schemeClr val="bg1"/>
                </a:solidFill>
                <a:latin typeface="Creata Black" panose="00000A00000000000000" pitchFamily="2" charset="-52"/>
              </a:rPr>
              <a:t>МАКСИМАЛЬНО</a:t>
            </a:r>
            <a:endParaRPr lang="en-US" sz="3600" dirty="0">
              <a:solidFill>
                <a:schemeClr val="bg1"/>
              </a:solidFill>
              <a:latin typeface="Creata Black" panose="00000A00000000000000" pitchFamily="2" charset="-52"/>
            </a:endParaRPr>
          </a:p>
          <a:p>
            <a:r>
              <a:rPr lang="ru-RU" sz="3600" dirty="0">
                <a:solidFill>
                  <a:schemeClr val="bg1"/>
                </a:solidFill>
                <a:latin typeface="Creata Black" panose="00000A00000000000000" pitchFamily="2" charset="-52"/>
              </a:rPr>
              <a:t>ПОЗИТИВНЫЕ </a:t>
            </a:r>
            <a:endParaRPr lang="en-US" sz="3600" dirty="0">
              <a:solidFill>
                <a:schemeClr val="bg1"/>
              </a:solidFill>
              <a:latin typeface="Creata Black" panose="00000A00000000000000" pitchFamily="2" charset="-52"/>
            </a:endParaRPr>
          </a:p>
          <a:p>
            <a:r>
              <a:rPr lang="ru-RU" sz="3600" dirty="0">
                <a:solidFill>
                  <a:schemeClr val="bg1"/>
                </a:solidFill>
                <a:latin typeface="Creata Black" panose="00000A00000000000000" pitchFamily="2" charset="-52"/>
              </a:rPr>
              <a:t>ЭМОЦИИ</a:t>
            </a:r>
            <a:endParaRPr lang="en-US" sz="3600" dirty="0">
              <a:solidFill>
                <a:schemeClr val="bg1"/>
              </a:solidFill>
              <a:latin typeface="Creata Black" panose="00000A00000000000000" pitchFamily="2" charset="-52"/>
            </a:endParaRPr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29504CF9-1F9A-4DE3-AAC5-A08444F9CB30}"/>
              </a:ext>
            </a:extLst>
          </p:cNvPr>
          <p:cNvSpPr/>
          <p:nvPr/>
        </p:nvSpPr>
        <p:spPr>
          <a:xfrm>
            <a:off x="1428751" y="3832152"/>
            <a:ext cx="9640864" cy="1809750"/>
          </a:xfrm>
          <a:prstGeom prst="roundRect">
            <a:avLst>
              <a:gd name="adj" fmla="val 12594"/>
            </a:avLst>
          </a:prstGeom>
          <a:gradFill>
            <a:gsLst>
              <a:gs pos="0">
                <a:srgbClr val="76CE00">
                  <a:alpha val="75000"/>
                </a:srgbClr>
              </a:gs>
              <a:gs pos="65000">
                <a:srgbClr val="2FBB05">
                  <a:alpha val="75000"/>
                </a:srgbClr>
              </a:gs>
            </a:gsLst>
            <a:lin ang="2700000" scaled="0"/>
          </a:gradFill>
          <a:ln w="28575">
            <a:solidFill>
              <a:srgbClr val="76CE00"/>
            </a:solidFill>
          </a:ln>
          <a:effectLst>
            <a:outerShdw blurRad="203200" dist="88900" dir="4200000" algn="tl" rotWithShape="0">
              <a:prstClr val="black">
                <a:alpha val="4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A645E156-11F4-4D51-8367-65B916CE5158}"/>
              </a:ext>
            </a:extLst>
          </p:cNvPr>
          <p:cNvSpPr/>
          <p:nvPr/>
        </p:nvSpPr>
        <p:spPr>
          <a:xfrm>
            <a:off x="1718838" y="4280492"/>
            <a:ext cx="9044412" cy="91307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lnSpc>
                <a:spcPts val="3200"/>
              </a:lnSpc>
            </a:pPr>
            <a:r>
              <a:rPr lang="ru-RU" sz="2400" dirty="0">
                <a:solidFill>
                  <a:schemeClr val="bg1"/>
                </a:solidFill>
                <a:latin typeface="Creata Medium" panose="00000600000000000000" pitchFamily="2" charset="-52"/>
              </a:rPr>
              <a:t>Позволяют назвать детский барабанный мастер-класс </a:t>
            </a:r>
          </a:p>
          <a:p>
            <a:pPr algn="ctr">
              <a:lnSpc>
                <a:spcPts val="3200"/>
              </a:lnSpc>
            </a:pPr>
            <a:r>
              <a:rPr lang="ru-RU" sz="2400" dirty="0">
                <a:solidFill>
                  <a:schemeClr val="bg1"/>
                </a:solidFill>
                <a:latin typeface="Creata Medium" panose="00000600000000000000" pitchFamily="2" charset="-52"/>
              </a:rPr>
              <a:t>стопроцентно верным решением для любого события!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DFAD2A3-5503-43EC-9A94-D147ED3BABA3}"/>
              </a:ext>
            </a:extLst>
          </p:cNvPr>
          <p:cNvSpPr txBox="1"/>
          <p:nvPr/>
        </p:nvSpPr>
        <p:spPr>
          <a:xfrm>
            <a:off x="2482562" y="2937425"/>
            <a:ext cx="7641836" cy="5027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200"/>
              </a:lnSpc>
            </a:pPr>
            <a:r>
              <a:rPr lang="ru-RU" sz="2800" dirty="0">
                <a:solidFill>
                  <a:schemeClr val="bg1"/>
                </a:solidFill>
                <a:latin typeface="Creata" panose="00000500000000000000" pitchFamily="2" charset="-52"/>
              </a:rPr>
              <a:t>и незабываемый опыт игры на барабанах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ACD1C07-F1C4-434D-B3B9-E655AEF849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175652">
            <a:off x="6670298" y="354323"/>
            <a:ext cx="2837796" cy="2537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0460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8A291F1-3DCB-4C9E-9B10-6E2205B997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17758438-D2FE-4424-B0DE-25F59F0AAD6A}"/>
              </a:ext>
            </a:extLst>
          </p:cNvPr>
          <p:cNvGrpSpPr/>
          <p:nvPr/>
        </p:nvGrpSpPr>
        <p:grpSpPr>
          <a:xfrm>
            <a:off x="970647" y="1562380"/>
            <a:ext cx="10430279" cy="3693725"/>
            <a:chOff x="970647" y="1685536"/>
            <a:chExt cx="10430279" cy="3693725"/>
          </a:xfrm>
        </p:grpSpPr>
        <p:grpSp>
          <p:nvGrpSpPr>
            <p:cNvPr id="37" name="Группа 36">
              <a:extLst>
                <a:ext uri="{FF2B5EF4-FFF2-40B4-BE49-F238E27FC236}">
                  <a16:creationId xmlns:a16="http://schemas.microsoft.com/office/drawing/2014/main" id="{AE066914-B301-4D6A-9A36-7B62FCD11635}"/>
                </a:ext>
              </a:extLst>
            </p:cNvPr>
            <p:cNvGrpSpPr/>
            <p:nvPr/>
          </p:nvGrpSpPr>
          <p:grpSpPr>
            <a:xfrm>
              <a:off x="970647" y="1685536"/>
              <a:ext cx="2193081" cy="3443386"/>
              <a:chOff x="970647" y="1685536"/>
              <a:chExt cx="2193081" cy="3443386"/>
            </a:xfrm>
          </p:grpSpPr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B32CF4D-D2EC-412A-85DA-6EDDA023C527}"/>
                  </a:ext>
                </a:extLst>
              </p:cNvPr>
              <p:cNvSpPr txBox="1"/>
              <p:nvPr/>
            </p:nvSpPr>
            <p:spPr>
              <a:xfrm>
                <a:off x="970647" y="3230967"/>
                <a:ext cx="2193081" cy="18979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ru-RU"/>
                </a:defPPr>
                <a:lvl1pPr>
                  <a:defRPr sz="1600">
                    <a:solidFill>
                      <a:schemeClr val="bg1">
                        <a:lumMod val="95000"/>
                      </a:schemeClr>
                    </a:solidFill>
                    <a:latin typeface="Creata Medium" panose="00000600000000000000" pitchFamily="2" charset="-52"/>
                  </a:defRPr>
                </a:lvl1pPr>
              </a:lstStyle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§"/>
                </a:pPr>
                <a:r>
                  <a:rPr lang="ru-RU" dirty="0"/>
                  <a:t>КОНФЕРЕНЦИЯ</a:t>
                </a:r>
                <a:endParaRPr lang="en-US" dirty="0"/>
              </a:p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§"/>
                </a:pPr>
                <a:r>
                  <a:rPr lang="ru-RU" dirty="0"/>
                  <a:t>БАНКЕТ</a:t>
                </a:r>
                <a:endParaRPr lang="en-US" dirty="0"/>
              </a:p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§"/>
                </a:pPr>
                <a:r>
                  <a:rPr lang="ru-RU" dirty="0"/>
                  <a:t>ФУРШЕТ</a:t>
                </a:r>
                <a:endParaRPr lang="en-US" dirty="0"/>
              </a:p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§"/>
                </a:pPr>
                <a:r>
                  <a:rPr lang="en-US" dirty="0"/>
                  <a:t>OPEN AIR</a:t>
                </a:r>
              </a:p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§"/>
                </a:pPr>
                <a:r>
                  <a:rPr lang="en-US" dirty="0"/>
                  <a:t>FAMILY DAY</a:t>
                </a:r>
                <a:endParaRPr lang="ru-RU" dirty="0"/>
              </a:p>
            </p:txBody>
          </p:sp>
          <p:grpSp>
            <p:nvGrpSpPr>
              <p:cNvPr id="5" name="Группа 4">
                <a:extLst>
                  <a:ext uri="{FF2B5EF4-FFF2-40B4-BE49-F238E27FC236}">
                    <a16:creationId xmlns:a16="http://schemas.microsoft.com/office/drawing/2014/main" id="{09436345-91DD-4910-806F-E729E04E2ADF}"/>
                  </a:ext>
                </a:extLst>
              </p:cNvPr>
              <p:cNvGrpSpPr/>
              <p:nvPr/>
            </p:nvGrpSpPr>
            <p:grpSpPr>
              <a:xfrm>
                <a:off x="1245029" y="1685536"/>
                <a:ext cx="1779617" cy="1287376"/>
                <a:chOff x="1245029" y="1685536"/>
                <a:chExt cx="1779617" cy="1287376"/>
              </a:xfrm>
            </p:grpSpPr>
            <p:pic>
              <p:nvPicPr>
                <p:cNvPr id="3" name="Рисунок 2">
                  <a:extLst>
                    <a:ext uri="{FF2B5EF4-FFF2-40B4-BE49-F238E27FC236}">
                      <a16:creationId xmlns:a16="http://schemas.microsoft.com/office/drawing/2014/main" id="{1B8CD415-0512-4AAA-B29D-B16C9CEF727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88571" y="1685536"/>
                  <a:ext cx="683076" cy="683076"/>
                </a:xfrm>
                <a:prstGeom prst="rect">
                  <a:avLst/>
                </a:prstGeom>
              </p:spPr>
            </p:pic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443AC5F1-95ED-4A88-AAA4-4BFBE2B5C9AA}"/>
                    </a:ext>
                  </a:extLst>
                </p:cNvPr>
                <p:cNvSpPr txBox="1"/>
                <p:nvPr/>
              </p:nvSpPr>
              <p:spPr>
                <a:xfrm>
                  <a:off x="1245029" y="2470210"/>
                  <a:ext cx="1779617" cy="50270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ru-RU"/>
                  </a:defPPr>
                  <a:lvl1pPr marL="285750" indent="-285750">
                    <a:lnSpc>
                      <a:spcPct val="150000"/>
                    </a:lnSpc>
                    <a:buFont typeface="Wingdings" panose="05000000000000000000" pitchFamily="2" charset="2"/>
                    <a:buChar char="§"/>
                    <a:defRPr sz="1600">
                      <a:solidFill>
                        <a:schemeClr val="bg1">
                          <a:lumMod val="95000"/>
                        </a:schemeClr>
                      </a:solidFill>
                      <a:latin typeface="Creata Medium" panose="00000600000000000000" pitchFamily="2" charset="-52"/>
                    </a:defRPr>
                  </a:lvl1pPr>
                </a:lstStyle>
                <a:p>
                  <a:pPr marL="0" indent="0">
                    <a:lnSpc>
                      <a:spcPts val="1600"/>
                    </a:lnSpc>
                    <a:buNone/>
                  </a:pPr>
                  <a:r>
                    <a:rPr lang="ru-RU" dirty="0">
                      <a:solidFill>
                        <a:srgbClr val="30BC05"/>
                      </a:solidFill>
                      <a:latin typeface="Creata Black" panose="00000A00000000000000" pitchFamily="2" charset="-52"/>
                    </a:rPr>
                    <a:t>формат</a:t>
                  </a:r>
                </a:p>
                <a:p>
                  <a:pPr marL="0" indent="0">
                    <a:lnSpc>
                      <a:spcPts val="1600"/>
                    </a:lnSpc>
                    <a:buNone/>
                  </a:pPr>
                  <a:r>
                    <a:rPr lang="ru-RU" dirty="0">
                      <a:solidFill>
                        <a:srgbClr val="30BC05"/>
                      </a:solidFill>
                      <a:latin typeface="Creata Black" panose="00000A00000000000000" pitchFamily="2" charset="-52"/>
                    </a:rPr>
                    <a:t>мероприятия</a:t>
                  </a:r>
                </a:p>
              </p:txBody>
            </p:sp>
          </p:grpSp>
        </p:grpSp>
        <p:grpSp>
          <p:nvGrpSpPr>
            <p:cNvPr id="36" name="Группа 35">
              <a:extLst>
                <a:ext uri="{FF2B5EF4-FFF2-40B4-BE49-F238E27FC236}">
                  <a16:creationId xmlns:a16="http://schemas.microsoft.com/office/drawing/2014/main" id="{61224B22-0DFC-4571-AA2F-778D299BA1EE}"/>
                </a:ext>
              </a:extLst>
            </p:cNvPr>
            <p:cNvGrpSpPr/>
            <p:nvPr/>
          </p:nvGrpSpPr>
          <p:grpSpPr>
            <a:xfrm>
              <a:off x="3789361" y="1685536"/>
              <a:ext cx="3032079" cy="3693725"/>
              <a:chOff x="3699549" y="1685536"/>
              <a:chExt cx="3032079" cy="3693725"/>
            </a:xfrm>
          </p:grpSpPr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B44B7E05-457C-497C-881F-0F326B36BCDE}"/>
                  </a:ext>
                </a:extLst>
              </p:cNvPr>
              <p:cNvSpPr txBox="1"/>
              <p:nvPr/>
            </p:nvSpPr>
            <p:spPr>
              <a:xfrm>
                <a:off x="3699549" y="3317158"/>
                <a:ext cx="3032079" cy="20621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ru-RU"/>
                </a:defPPr>
                <a:lvl1pPr>
                  <a:defRPr sz="1600">
                    <a:solidFill>
                      <a:schemeClr val="bg1">
                        <a:lumMod val="95000"/>
                      </a:schemeClr>
                    </a:solidFill>
                    <a:latin typeface="Creata Medium" panose="00000600000000000000" pitchFamily="2" charset="-52"/>
                  </a:defRPr>
                </a:lvl1pPr>
              </a:lstStyle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ru-RU" dirty="0"/>
                  <a:t>ПОЗДРАВИТЬ</a:t>
                </a:r>
                <a:br>
                  <a:rPr lang="ru-RU" dirty="0"/>
                </a:br>
                <a:r>
                  <a:rPr lang="ru-RU" dirty="0"/>
                  <a:t>РЕБЕНКА</a:t>
                </a:r>
                <a:br>
                  <a:rPr lang="ru-RU" dirty="0"/>
                </a:br>
                <a:endParaRPr lang="ru-RU" dirty="0"/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ru-RU" dirty="0"/>
                  <a:t>ПОДАРИТЬ НОВЫЙ</a:t>
                </a:r>
                <a:br>
                  <a:rPr lang="ru-RU" dirty="0"/>
                </a:br>
                <a:r>
                  <a:rPr lang="ru-RU" dirty="0"/>
                  <a:t>ОПЫТ</a:t>
                </a:r>
                <a:br>
                  <a:rPr lang="ru-RU" dirty="0"/>
                </a:br>
                <a:endParaRPr lang="ru-RU" dirty="0"/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ru-RU" dirty="0"/>
                  <a:t>ВОВЛЕЧЬ И РАЗВЛЕЧЬ</a:t>
                </a:r>
                <a:br>
                  <a:rPr lang="ru-RU" dirty="0"/>
                </a:br>
                <a:r>
                  <a:rPr lang="ru-RU" dirty="0"/>
                  <a:t>ВЗРОСЛЫХ И ДЕТЕЙ</a:t>
                </a:r>
              </a:p>
            </p:txBody>
          </p:sp>
          <p:grpSp>
            <p:nvGrpSpPr>
              <p:cNvPr id="6" name="Группа 5">
                <a:extLst>
                  <a:ext uri="{FF2B5EF4-FFF2-40B4-BE49-F238E27FC236}">
                    <a16:creationId xmlns:a16="http://schemas.microsoft.com/office/drawing/2014/main" id="{64CAC81C-3AA3-4EF2-802C-57A3FCCAE3F4}"/>
                  </a:ext>
                </a:extLst>
              </p:cNvPr>
              <p:cNvGrpSpPr/>
              <p:nvPr/>
            </p:nvGrpSpPr>
            <p:grpSpPr>
              <a:xfrm>
                <a:off x="3987439" y="1685536"/>
                <a:ext cx="1437825" cy="1287376"/>
                <a:chOff x="3987439" y="1685536"/>
                <a:chExt cx="1437825" cy="1287376"/>
              </a:xfrm>
            </p:grpSpPr>
            <p:pic>
              <p:nvPicPr>
                <p:cNvPr id="8" name="Рисунок 7">
                  <a:extLst>
                    <a:ext uri="{FF2B5EF4-FFF2-40B4-BE49-F238E27FC236}">
                      <a16:creationId xmlns:a16="http://schemas.microsoft.com/office/drawing/2014/main" id="{31E087A9-8B9E-4409-A3EC-56F683BB315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018483" y="1685536"/>
                  <a:ext cx="683076" cy="683076"/>
                </a:xfrm>
                <a:prstGeom prst="rect">
                  <a:avLst/>
                </a:prstGeom>
              </p:spPr>
            </p:pic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A281BDDE-FF5A-4422-8C76-9E8819FCEF19}"/>
                    </a:ext>
                  </a:extLst>
                </p:cNvPr>
                <p:cNvSpPr txBox="1"/>
                <p:nvPr/>
              </p:nvSpPr>
              <p:spPr>
                <a:xfrm>
                  <a:off x="3987439" y="2470210"/>
                  <a:ext cx="1437825" cy="50270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ru-RU"/>
                  </a:defPPr>
                  <a:lvl1pPr indent="0">
                    <a:lnSpc>
                      <a:spcPts val="1600"/>
                    </a:lnSpc>
                    <a:buFont typeface="Wingdings" panose="05000000000000000000" pitchFamily="2" charset="2"/>
                    <a:buNone/>
                    <a:defRPr sz="1600">
                      <a:solidFill>
                        <a:srgbClr val="30BC05"/>
                      </a:solidFill>
                      <a:latin typeface="Creata Black" panose="00000A00000000000000" pitchFamily="2" charset="-52"/>
                    </a:defRPr>
                  </a:lvl1pPr>
                </a:lstStyle>
                <a:p>
                  <a:r>
                    <a:rPr lang="ru-RU" dirty="0"/>
                    <a:t>решение</a:t>
                  </a:r>
                  <a:br>
                    <a:rPr lang="ru-RU" dirty="0"/>
                  </a:br>
                  <a:r>
                    <a:rPr lang="ru-RU" dirty="0"/>
                    <a:t>задач</a:t>
                  </a:r>
                </a:p>
              </p:txBody>
            </p:sp>
          </p:grpSp>
        </p:grpSp>
        <p:grpSp>
          <p:nvGrpSpPr>
            <p:cNvPr id="35" name="Группа 34">
              <a:extLst>
                <a:ext uri="{FF2B5EF4-FFF2-40B4-BE49-F238E27FC236}">
                  <a16:creationId xmlns:a16="http://schemas.microsoft.com/office/drawing/2014/main" id="{16EFF88D-F6F3-455C-B21D-A1778B6A5D4C}"/>
                </a:ext>
              </a:extLst>
            </p:cNvPr>
            <p:cNvGrpSpPr/>
            <p:nvPr/>
          </p:nvGrpSpPr>
          <p:grpSpPr>
            <a:xfrm>
              <a:off x="6830361" y="1685536"/>
              <a:ext cx="2205340" cy="2036299"/>
              <a:chOff x="6508519" y="1685536"/>
              <a:chExt cx="2205340" cy="2036299"/>
            </a:xfrm>
          </p:grpSpPr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066966F-3B4E-4725-ADCE-867FA2D33A50}"/>
                  </a:ext>
                </a:extLst>
              </p:cNvPr>
              <p:cNvSpPr txBox="1"/>
              <p:nvPr/>
            </p:nvSpPr>
            <p:spPr>
              <a:xfrm>
                <a:off x="6520778" y="2972912"/>
                <a:ext cx="2193081" cy="7489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ru-RU"/>
                </a:defPPr>
                <a:lvl1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§"/>
                  <a:defRPr sz="1600">
                    <a:solidFill>
                      <a:schemeClr val="bg1">
                        <a:lumMod val="95000"/>
                      </a:schemeClr>
                    </a:solidFill>
                    <a:latin typeface="Creata Medium" panose="00000600000000000000" pitchFamily="2" charset="-52"/>
                  </a:defRPr>
                </a:lvl1pPr>
              </a:lstStyle>
              <a:p>
                <a:pPr marL="0" indent="0">
                  <a:buNone/>
                </a:pPr>
                <a:r>
                  <a:rPr lang="ru-RU" dirty="0"/>
                  <a:t>ДО </a:t>
                </a:r>
                <a:r>
                  <a:rPr lang="ru-RU" sz="3200" dirty="0"/>
                  <a:t>100</a:t>
                </a:r>
              </a:p>
            </p:txBody>
          </p:sp>
          <p:grpSp>
            <p:nvGrpSpPr>
              <p:cNvPr id="18" name="Группа 17">
                <a:extLst>
                  <a:ext uri="{FF2B5EF4-FFF2-40B4-BE49-F238E27FC236}">
                    <a16:creationId xmlns:a16="http://schemas.microsoft.com/office/drawing/2014/main" id="{4766265B-039E-44AA-B7B4-735160FE5D8C}"/>
                  </a:ext>
                </a:extLst>
              </p:cNvPr>
              <p:cNvGrpSpPr/>
              <p:nvPr/>
            </p:nvGrpSpPr>
            <p:grpSpPr>
              <a:xfrm>
                <a:off x="6508519" y="1685536"/>
                <a:ext cx="1725157" cy="1287376"/>
                <a:chOff x="6508519" y="1685536"/>
                <a:chExt cx="1725157" cy="1287376"/>
              </a:xfrm>
            </p:grpSpPr>
            <p:pic>
              <p:nvPicPr>
                <p:cNvPr id="11" name="Рисунок 10">
                  <a:extLst>
                    <a:ext uri="{FF2B5EF4-FFF2-40B4-BE49-F238E27FC236}">
                      <a16:creationId xmlns:a16="http://schemas.microsoft.com/office/drawing/2014/main" id="{D82880DF-AF16-45E0-A1DE-AB21F4B00DE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63047" y="1685536"/>
                  <a:ext cx="683076" cy="683076"/>
                </a:xfrm>
                <a:prstGeom prst="rect">
                  <a:avLst/>
                </a:prstGeom>
              </p:spPr>
            </p:pic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56EC97BE-34E8-4DAD-A855-25959D00DC9C}"/>
                    </a:ext>
                  </a:extLst>
                </p:cNvPr>
                <p:cNvSpPr txBox="1"/>
                <p:nvPr/>
              </p:nvSpPr>
              <p:spPr>
                <a:xfrm>
                  <a:off x="6508519" y="2470210"/>
                  <a:ext cx="1725157" cy="50270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ru-RU"/>
                  </a:defPPr>
                  <a:lvl1pPr indent="0">
                    <a:lnSpc>
                      <a:spcPts val="1600"/>
                    </a:lnSpc>
                    <a:buFont typeface="Wingdings" panose="05000000000000000000" pitchFamily="2" charset="2"/>
                    <a:buNone/>
                    <a:defRPr sz="1600">
                      <a:solidFill>
                        <a:srgbClr val="30BC05"/>
                      </a:solidFill>
                      <a:latin typeface="Creata Black" panose="00000A00000000000000" pitchFamily="2" charset="-52"/>
                    </a:defRPr>
                  </a:lvl1pPr>
                </a:lstStyle>
                <a:p>
                  <a:r>
                    <a:rPr lang="ru-RU" dirty="0"/>
                    <a:t>количество </a:t>
                  </a:r>
                </a:p>
                <a:p>
                  <a:r>
                    <a:rPr lang="ru-RU" dirty="0"/>
                    <a:t>участников</a:t>
                  </a:r>
                </a:p>
              </p:txBody>
            </p:sp>
          </p:grpSp>
        </p:grpSp>
        <p:grpSp>
          <p:nvGrpSpPr>
            <p:cNvPr id="31" name="Группа 30">
              <a:extLst>
                <a:ext uri="{FF2B5EF4-FFF2-40B4-BE49-F238E27FC236}">
                  <a16:creationId xmlns:a16="http://schemas.microsoft.com/office/drawing/2014/main" id="{DEDA437E-ECB6-4AAB-963E-5D9A0B8851AB}"/>
                </a:ext>
              </a:extLst>
            </p:cNvPr>
            <p:cNvGrpSpPr/>
            <p:nvPr/>
          </p:nvGrpSpPr>
          <p:grpSpPr>
            <a:xfrm>
              <a:off x="9661255" y="1685536"/>
              <a:ext cx="1739671" cy="2329744"/>
              <a:chOff x="9632227" y="1685536"/>
              <a:chExt cx="1739671" cy="2329744"/>
            </a:xfrm>
          </p:grpSpPr>
          <p:grpSp>
            <p:nvGrpSpPr>
              <p:cNvPr id="22" name="Группа 21">
                <a:extLst>
                  <a:ext uri="{FF2B5EF4-FFF2-40B4-BE49-F238E27FC236}">
                    <a16:creationId xmlns:a16="http://schemas.microsoft.com/office/drawing/2014/main" id="{8AA069CE-7907-419D-86D2-585B2EE18247}"/>
                  </a:ext>
                </a:extLst>
              </p:cNvPr>
              <p:cNvGrpSpPr/>
              <p:nvPr/>
            </p:nvGrpSpPr>
            <p:grpSpPr>
              <a:xfrm>
                <a:off x="9632227" y="2978870"/>
                <a:ext cx="1584892" cy="1036410"/>
                <a:chOff x="9503182" y="2582308"/>
                <a:chExt cx="1584892" cy="1036410"/>
              </a:xfrm>
            </p:grpSpPr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11B284B7-AA41-470F-A09C-02854007FB69}"/>
                    </a:ext>
                  </a:extLst>
                </p:cNvPr>
                <p:cNvSpPr txBox="1"/>
                <p:nvPr/>
              </p:nvSpPr>
              <p:spPr>
                <a:xfrm>
                  <a:off x="9503182" y="2582308"/>
                  <a:ext cx="1570378" cy="74892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ru-RU"/>
                  </a:defPPr>
                  <a:lvl1pPr indent="0" algn="ctr">
                    <a:lnSpc>
                      <a:spcPct val="150000"/>
                    </a:lnSpc>
                    <a:buFont typeface="Wingdings" panose="05000000000000000000" pitchFamily="2" charset="2"/>
                    <a:buNone/>
                    <a:defRPr sz="1600">
                      <a:solidFill>
                        <a:schemeClr val="bg1">
                          <a:lumMod val="95000"/>
                        </a:schemeClr>
                      </a:solidFill>
                      <a:latin typeface="Creata Medium" panose="00000600000000000000" pitchFamily="2" charset="-52"/>
                    </a:defRPr>
                  </a:lvl1pPr>
                </a:lstStyle>
                <a:p>
                  <a:pPr algn="l"/>
                  <a:r>
                    <a:rPr lang="ru-RU" sz="3200" dirty="0"/>
                    <a:t>30-60</a:t>
                  </a:r>
                </a:p>
              </p:txBody>
            </p:sp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6757AC56-C211-4C90-AC60-AED256BE7DAD}"/>
                    </a:ext>
                  </a:extLst>
                </p:cNvPr>
                <p:cNvSpPr txBox="1"/>
                <p:nvPr/>
              </p:nvSpPr>
              <p:spPr>
                <a:xfrm>
                  <a:off x="9517695" y="3198090"/>
                  <a:ext cx="1570379" cy="42062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ru-RU"/>
                  </a:defPPr>
                  <a:lvl1pPr marL="285750" indent="-285750">
                    <a:lnSpc>
                      <a:spcPct val="150000"/>
                    </a:lnSpc>
                    <a:buFont typeface="Wingdings" panose="05000000000000000000" pitchFamily="2" charset="2"/>
                    <a:buChar char="§"/>
                    <a:defRPr sz="1600">
                      <a:solidFill>
                        <a:schemeClr val="bg1">
                          <a:lumMod val="95000"/>
                        </a:schemeClr>
                      </a:solidFill>
                      <a:latin typeface="Creata Medium" panose="00000600000000000000" pitchFamily="2" charset="-52"/>
                    </a:defRPr>
                  </a:lvl1pPr>
                </a:lstStyle>
                <a:p>
                  <a:pPr marL="0" indent="0">
                    <a:buNone/>
                  </a:pPr>
                  <a:r>
                    <a:rPr lang="ru-RU" dirty="0"/>
                    <a:t>МИНУТ</a:t>
                  </a:r>
                </a:p>
              </p:txBody>
            </p:sp>
          </p:grpSp>
          <p:grpSp>
            <p:nvGrpSpPr>
              <p:cNvPr id="29" name="Группа 28">
                <a:extLst>
                  <a:ext uri="{FF2B5EF4-FFF2-40B4-BE49-F238E27FC236}">
                    <a16:creationId xmlns:a16="http://schemas.microsoft.com/office/drawing/2014/main" id="{96CE636C-4A23-4F7F-9597-27E601A43CC1}"/>
                  </a:ext>
                </a:extLst>
              </p:cNvPr>
              <p:cNvGrpSpPr/>
              <p:nvPr/>
            </p:nvGrpSpPr>
            <p:grpSpPr>
              <a:xfrm>
                <a:off x="9646741" y="1685536"/>
                <a:ext cx="1725157" cy="1229320"/>
                <a:chOff x="9646741" y="1685536"/>
                <a:chExt cx="1725157" cy="1229320"/>
              </a:xfrm>
            </p:grpSpPr>
            <p:pic>
              <p:nvPicPr>
                <p:cNvPr id="14" name="Рисунок 13">
                  <a:extLst>
                    <a:ext uri="{FF2B5EF4-FFF2-40B4-BE49-F238E27FC236}">
                      <a16:creationId xmlns:a16="http://schemas.microsoft.com/office/drawing/2014/main" id="{2780AE16-1B84-4FFE-BB98-0B70910EA0C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704797" y="1685536"/>
                  <a:ext cx="683076" cy="683076"/>
                </a:xfrm>
                <a:prstGeom prst="rect">
                  <a:avLst/>
                </a:prstGeom>
              </p:spPr>
            </p:pic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7657F360-EDD5-4F6E-BDEB-AE1E4816491A}"/>
                    </a:ext>
                  </a:extLst>
                </p:cNvPr>
                <p:cNvSpPr txBox="1"/>
                <p:nvPr/>
              </p:nvSpPr>
              <p:spPr>
                <a:xfrm>
                  <a:off x="9646741" y="2412154"/>
                  <a:ext cx="1725157" cy="50270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ru-RU"/>
                  </a:defPPr>
                  <a:lvl1pPr indent="0">
                    <a:lnSpc>
                      <a:spcPts val="1600"/>
                    </a:lnSpc>
                    <a:buFont typeface="Wingdings" panose="05000000000000000000" pitchFamily="2" charset="2"/>
                    <a:buNone/>
                    <a:defRPr sz="1600">
                      <a:solidFill>
                        <a:srgbClr val="30BC05"/>
                      </a:solidFill>
                      <a:latin typeface="Creata Black" panose="00000A00000000000000" pitchFamily="2" charset="-52"/>
                    </a:defRPr>
                  </a:lvl1pPr>
                </a:lstStyle>
                <a:p>
                  <a:r>
                    <a:rPr lang="ru-RU" dirty="0"/>
                    <a:t>время</a:t>
                  </a:r>
                </a:p>
                <a:p>
                  <a:r>
                    <a:rPr lang="ru-RU" dirty="0"/>
                    <a:t>проведения</a:t>
                  </a:r>
                </a:p>
              </p:txBody>
            </p:sp>
          </p:grpSp>
        </p:grp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ACADCF07-D321-483B-A752-756287295F75}"/>
              </a:ext>
            </a:extLst>
          </p:cNvPr>
          <p:cNvSpPr txBox="1"/>
          <p:nvPr/>
        </p:nvSpPr>
        <p:spPr>
          <a:xfrm>
            <a:off x="270439" y="350378"/>
            <a:ext cx="50978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детский барабанный мастер-класс  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/  </a:t>
            </a:r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характеристики</a:t>
            </a:r>
          </a:p>
        </p:txBody>
      </p: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7BE46A86-CCD7-49C1-B8F9-119879D3FF07}"/>
              </a:ext>
            </a:extLst>
          </p:cNvPr>
          <p:cNvGrpSpPr/>
          <p:nvPr/>
        </p:nvGrpSpPr>
        <p:grpSpPr>
          <a:xfrm>
            <a:off x="368686" y="5827514"/>
            <a:ext cx="3532302" cy="578508"/>
            <a:chOff x="3259678" y="5167101"/>
            <a:chExt cx="3532302" cy="578508"/>
          </a:xfrm>
        </p:grpSpPr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id="{105840EE-9260-4BFB-BC89-CC22E0A7BAB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59678" y="5167101"/>
              <a:ext cx="1211205" cy="578508"/>
            </a:xfrm>
            <a:prstGeom prst="rect">
              <a:avLst/>
            </a:prstGeom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8D22E6E5-92D9-43A7-AFA4-47418FA3C405}"/>
                </a:ext>
              </a:extLst>
            </p:cNvPr>
            <p:cNvSpPr txBox="1"/>
            <p:nvPr/>
          </p:nvSpPr>
          <p:spPr>
            <a:xfrm>
              <a:off x="4606766" y="5253697"/>
              <a:ext cx="2185214" cy="4514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400"/>
                </a:lnSpc>
              </a:pPr>
              <a:r>
                <a:rPr lang="ru-RU" sz="1400" dirty="0">
                  <a:solidFill>
                    <a:srgbClr val="30BC05"/>
                  </a:solidFill>
                  <a:latin typeface="Creata Medium" panose="00000600000000000000" pitchFamily="2" charset="-52"/>
                </a:rPr>
                <a:t>Проводим программы</a:t>
              </a:r>
            </a:p>
            <a:p>
              <a:pPr>
                <a:lnSpc>
                  <a:spcPts val="1400"/>
                </a:lnSpc>
              </a:pPr>
              <a:r>
                <a:rPr lang="ru-RU" sz="1400" dirty="0">
                  <a:solidFill>
                    <a:srgbClr val="30BC05"/>
                  </a:solidFill>
                  <a:latin typeface="Creata Medium" panose="00000600000000000000" pitchFamily="2" charset="-52"/>
                </a:rPr>
                <a:t>на разных языках</a:t>
              </a: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6757AC56-C211-4C90-AC60-AED256BE7DAD}"/>
              </a:ext>
            </a:extLst>
          </p:cNvPr>
          <p:cNvSpPr txBox="1"/>
          <p:nvPr/>
        </p:nvSpPr>
        <p:spPr>
          <a:xfrm>
            <a:off x="6835953" y="3471496"/>
            <a:ext cx="1570379" cy="4206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285750" indent="-285750">
              <a:lnSpc>
                <a:spcPct val="150000"/>
              </a:lnSpc>
              <a:buFont typeface="Wingdings" panose="05000000000000000000" pitchFamily="2" charset="2"/>
              <a:buChar char="§"/>
              <a:defRPr sz="1600">
                <a:solidFill>
                  <a:schemeClr val="bg1">
                    <a:lumMod val="95000"/>
                  </a:schemeClr>
                </a:solidFill>
                <a:latin typeface="Creata Medium" panose="00000600000000000000" pitchFamily="2" charset="-52"/>
              </a:defRPr>
            </a:lvl1pPr>
          </a:lstStyle>
          <a:p>
            <a:pPr marL="0" indent="0">
              <a:buNone/>
            </a:pPr>
            <a:r>
              <a:rPr lang="ru-RU" dirty="0"/>
              <a:t>ЧЕЛОВЕК</a:t>
            </a:r>
          </a:p>
        </p:txBody>
      </p:sp>
    </p:spTree>
    <p:extLst>
      <p:ext uri="{BB962C8B-B14F-4D97-AF65-F5344CB8AC3E}">
        <p14:creationId xmlns:p14="http://schemas.microsoft.com/office/powerpoint/2010/main" val="1033526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8102ED9-C267-4408-AFD6-AAA928FDCD8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8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1" y="0"/>
            <a:ext cx="12192000" cy="6858000"/>
          </a:xfrm>
          <a:prstGeom prst="rect">
            <a:avLst/>
          </a:prstGeom>
        </p:spPr>
      </p:pic>
      <p:sp>
        <p:nvSpPr>
          <p:cNvPr id="38" name="Прямоугольник: скругленные углы 37">
            <a:extLst>
              <a:ext uri="{FF2B5EF4-FFF2-40B4-BE49-F238E27FC236}">
                <a16:creationId xmlns:a16="http://schemas.microsoft.com/office/drawing/2014/main" id="{96E24794-59C8-4868-BCB3-64A51A49FC95}"/>
              </a:ext>
            </a:extLst>
          </p:cNvPr>
          <p:cNvSpPr/>
          <p:nvPr/>
        </p:nvSpPr>
        <p:spPr>
          <a:xfrm>
            <a:off x="1054101" y="5055015"/>
            <a:ext cx="10033000" cy="913071"/>
          </a:xfrm>
          <a:prstGeom prst="roundRect">
            <a:avLst>
              <a:gd name="adj" fmla="val 12594"/>
            </a:avLst>
          </a:prstGeom>
          <a:gradFill>
            <a:gsLst>
              <a:gs pos="0">
                <a:srgbClr val="76CE00">
                  <a:alpha val="75000"/>
                </a:srgbClr>
              </a:gs>
              <a:gs pos="65000">
                <a:srgbClr val="2FBB05">
                  <a:alpha val="75000"/>
                </a:srgbClr>
              </a:gs>
            </a:gsLst>
            <a:lin ang="2700000" scaled="0"/>
          </a:gradFill>
          <a:ln w="28575">
            <a:solidFill>
              <a:srgbClr val="76CE00"/>
            </a:solidFill>
          </a:ln>
          <a:effectLst>
            <a:outerShdw blurRad="203200" dist="88900" dir="4200000" algn="tl" rotWithShape="0">
              <a:prstClr val="black">
                <a:alpha val="4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1F6518A9-F7F6-4FD9-A7F6-0DB29E5F4439}"/>
              </a:ext>
            </a:extLst>
          </p:cNvPr>
          <p:cNvSpPr/>
          <p:nvPr/>
        </p:nvSpPr>
        <p:spPr>
          <a:xfrm>
            <a:off x="1291087" y="5251454"/>
            <a:ext cx="9559027" cy="4770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>
              <a:lnSpc>
                <a:spcPts val="3200"/>
              </a:lnSpc>
            </a:pPr>
            <a:r>
              <a:rPr lang="ru-RU" sz="2400" dirty="0">
                <a:solidFill>
                  <a:schemeClr val="bg1"/>
                </a:solidFill>
                <a:latin typeface="Creata Medium" panose="00000600000000000000" pitchFamily="2" charset="-52"/>
              </a:rPr>
              <a:t>Вдохновляем детей с помощью веселья, позитива и ритмов!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AC90A22-EF51-4153-B3FD-F439B3030DBD}"/>
              </a:ext>
            </a:extLst>
          </p:cNvPr>
          <p:cNvSpPr txBox="1"/>
          <p:nvPr/>
        </p:nvSpPr>
        <p:spPr>
          <a:xfrm>
            <a:off x="270439" y="350378"/>
            <a:ext cx="44662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chemeClr val="bg1">
                    <a:lumMod val="85000"/>
                  </a:schemeClr>
                </a:solidFill>
                <a:latin typeface="Creata Medium" panose="00000600000000000000" pitchFamily="2" charset="-52"/>
              </a:rPr>
              <a:t>детский барабанный мастер-класс  </a:t>
            </a:r>
            <a:r>
              <a:rPr lang="en-US" sz="1400" dirty="0">
                <a:solidFill>
                  <a:schemeClr val="bg1">
                    <a:lumMod val="85000"/>
                  </a:schemeClr>
                </a:solidFill>
                <a:latin typeface="Creata Medium" panose="00000600000000000000" pitchFamily="2" charset="-52"/>
              </a:rPr>
              <a:t>/  </a:t>
            </a:r>
            <a:r>
              <a:rPr lang="ru-RU" sz="1400" dirty="0">
                <a:solidFill>
                  <a:schemeClr val="bg1">
                    <a:lumMod val="85000"/>
                  </a:schemeClr>
                </a:solidFill>
                <a:latin typeface="Creata Medium" panose="00000600000000000000" pitchFamily="2" charset="-52"/>
              </a:rPr>
              <a:t>описание</a:t>
            </a:r>
          </a:p>
        </p:txBody>
      </p:sp>
    </p:spTree>
    <p:extLst>
      <p:ext uri="{BB962C8B-B14F-4D97-AF65-F5344CB8AC3E}">
        <p14:creationId xmlns:p14="http://schemas.microsoft.com/office/powerpoint/2010/main" val="26154362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6A5199D-8F0C-4174-B275-27622237BC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FE732597-47D8-4CB0-BF1E-6F5D706C52F1}"/>
              </a:ext>
            </a:extLst>
          </p:cNvPr>
          <p:cNvSpPr/>
          <p:nvPr/>
        </p:nvSpPr>
        <p:spPr>
          <a:xfrm>
            <a:off x="4994574" y="819321"/>
            <a:ext cx="2202847" cy="40011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ru-RU" sz="2000" dirty="0">
                <a:solidFill>
                  <a:srgbClr val="76CE00"/>
                </a:solidFill>
                <a:latin typeface="Creata Black" panose="00000A00000000000000" pitchFamily="2" charset="-52"/>
              </a:rPr>
              <a:t>ИСПОЛЬЗУЕМ: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A27ABFF-FADF-4CA7-8C2B-7B5C0FEC8D9E}"/>
              </a:ext>
            </a:extLst>
          </p:cNvPr>
          <p:cNvSpPr txBox="1"/>
          <p:nvPr/>
        </p:nvSpPr>
        <p:spPr>
          <a:xfrm>
            <a:off x="270439" y="350378"/>
            <a:ext cx="44662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детский барабанный мастер-класс  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/  </a:t>
            </a:r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описание</a:t>
            </a:r>
          </a:p>
        </p:txBody>
      </p: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D3F50218-903A-43C6-86B0-DCACA3915ED8}"/>
              </a:ext>
            </a:extLst>
          </p:cNvPr>
          <p:cNvGrpSpPr/>
          <p:nvPr/>
        </p:nvGrpSpPr>
        <p:grpSpPr>
          <a:xfrm>
            <a:off x="326819" y="1349012"/>
            <a:ext cx="11456810" cy="3452188"/>
            <a:chOff x="326819" y="1363436"/>
            <a:chExt cx="11456810" cy="3452188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BC056126-3094-4F48-8118-0FE0CC7EB3A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09811" y="2062116"/>
              <a:ext cx="1891515" cy="1166248"/>
            </a:xfrm>
            <a:prstGeom prst="rect">
              <a:avLst/>
            </a:prstGeom>
          </p:spPr>
        </p:pic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E33826F3-AB9F-4451-8E8C-241FD41458B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04009" y="1807878"/>
              <a:ext cx="3045492" cy="1866401"/>
            </a:xfrm>
            <a:prstGeom prst="rect">
              <a:avLst/>
            </a:prstGeom>
          </p:spPr>
        </p:pic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EAB980B5-285D-4672-9D60-C04E57F3062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9843" y="1363436"/>
              <a:ext cx="1470074" cy="2227386"/>
            </a:xfrm>
            <a:prstGeom prst="rect">
              <a:avLst/>
            </a:prstGeom>
          </p:spPr>
        </p:pic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5168317D-EECF-41FF-937B-3DEDFE6B1BC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83414" y="1475413"/>
              <a:ext cx="2861510" cy="2570769"/>
            </a:xfrm>
            <a:prstGeom prst="rect">
              <a:avLst/>
            </a:prstGeom>
          </p:spPr>
        </p:pic>
        <p:sp>
          <p:nvSpPr>
            <p:cNvPr id="26" name="Прямоугольник 25">
              <a:extLst>
                <a:ext uri="{FF2B5EF4-FFF2-40B4-BE49-F238E27FC236}">
                  <a16:creationId xmlns:a16="http://schemas.microsoft.com/office/drawing/2014/main" id="{272ED81C-80B2-498A-A020-0617397E2CA3}"/>
                </a:ext>
              </a:extLst>
            </p:cNvPr>
            <p:cNvSpPr/>
            <p:nvPr/>
          </p:nvSpPr>
          <p:spPr>
            <a:xfrm>
              <a:off x="326819" y="3755949"/>
              <a:ext cx="245612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dirty="0">
                  <a:solidFill>
                    <a:schemeClr val="bg1">
                      <a:lumMod val="85000"/>
                    </a:schemeClr>
                  </a:solidFill>
                  <a:latin typeface="Creata Medium" panose="00000600000000000000" pitchFamily="2" charset="-52"/>
                </a:rPr>
                <a:t>музыкальные трубки</a:t>
              </a:r>
              <a:endParaRPr lang="en-US" sz="1600" dirty="0">
                <a:solidFill>
                  <a:schemeClr val="bg1">
                    <a:lumMod val="85000"/>
                  </a:schemeClr>
                </a:solidFill>
                <a:latin typeface="Creata Medium" panose="00000600000000000000" pitchFamily="2" charset="-52"/>
              </a:endParaRPr>
            </a:p>
            <a:p>
              <a:pPr algn="ctr"/>
              <a:r>
                <a:rPr lang="en-US" sz="1600" dirty="0" err="1">
                  <a:solidFill>
                    <a:schemeClr val="bg1">
                      <a:lumMod val="85000"/>
                    </a:schemeClr>
                  </a:solidFill>
                  <a:latin typeface="Creata Medium" panose="00000600000000000000" pitchFamily="2" charset="-52"/>
                </a:rPr>
                <a:t>Boomwhackers</a:t>
              </a:r>
              <a:br>
                <a:rPr lang="en-US" sz="1600" dirty="0">
                  <a:solidFill>
                    <a:schemeClr val="bg1"/>
                  </a:solidFill>
                  <a:latin typeface="Creata Medium" panose="00000600000000000000" pitchFamily="2" charset="-52"/>
                </a:rPr>
              </a:br>
              <a:r>
                <a:rPr lang="en-US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reata Medium" panose="00000600000000000000" pitchFamily="2" charset="-52"/>
                </a:rPr>
                <a:t>(</a:t>
              </a:r>
              <a:r>
                <a:rPr lang="ru-RU" sz="16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Creata Medium" panose="00000600000000000000" pitchFamily="2" charset="-52"/>
                </a:rPr>
                <a:t>бумвокерс</a:t>
              </a:r>
              <a:r>
                <a:rPr lang="en-US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reata Medium" panose="00000600000000000000" pitchFamily="2" charset="-52"/>
                </a:rPr>
                <a:t>)</a:t>
              </a:r>
              <a:endParaRPr lang="ru-RU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endParaRPr>
            </a:p>
          </p:txBody>
        </p:sp>
        <p:sp>
          <p:nvSpPr>
            <p:cNvPr id="29" name="Прямоугольник 28">
              <a:extLst>
                <a:ext uri="{FF2B5EF4-FFF2-40B4-BE49-F238E27FC236}">
                  <a16:creationId xmlns:a16="http://schemas.microsoft.com/office/drawing/2014/main" id="{FA5458ED-20F2-4583-AFAA-B64CD20F5F66}"/>
                </a:ext>
              </a:extLst>
            </p:cNvPr>
            <p:cNvSpPr/>
            <p:nvPr/>
          </p:nvSpPr>
          <p:spPr>
            <a:xfrm>
              <a:off x="2986108" y="3738406"/>
              <a:ext cx="245612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ru-RU" sz="1600" dirty="0">
                <a:solidFill>
                  <a:schemeClr val="bg1">
                    <a:lumMod val="85000"/>
                  </a:schemeClr>
                </a:solidFill>
                <a:latin typeface="Creata Medium" panose="00000600000000000000" pitchFamily="2" charset="-52"/>
              </a:endParaRPr>
            </a:p>
            <a:p>
              <a:pPr algn="ctr"/>
              <a:endParaRPr lang="ru-RU" sz="1600" dirty="0">
                <a:solidFill>
                  <a:schemeClr val="bg1">
                    <a:lumMod val="85000"/>
                  </a:schemeClr>
                </a:solidFill>
                <a:latin typeface="Creata Medium" panose="00000600000000000000" pitchFamily="2" charset="-52"/>
              </a:endParaRPr>
            </a:p>
            <a:p>
              <a:pPr algn="ctr"/>
              <a:r>
                <a:rPr lang="ru-RU" sz="1600" dirty="0">
                  <a:solidFill>
                    <a:schemeClr val="bg1">
                      <a:lumMod val="85000"/>
                    </a:schemeClr>
                  </a:solidFill>
                  <a:latin typeface="Creata Medium" panose="00000600000000000000" pitchFamily="2" charset="-52"/>
                </a:rPr>
                <a:t>африканские барабаны</a:t>
              </a:r>
              <a:endParaRPr lang="en-US" sz="1600" dirty="0">
                <a:solidFill>
                  <a:schemeClr val="bg1"/>
                </a:solidFill>
                <a:latin typeface="Creata Medium" panose="00000600000000000000" pitchFamily="2" charset="-52"/>
              </a:endParaRPr>
            </a:p>
          </p:txBody>
        </p:sp>
        <p:sp>
          <p:nvSpPr>
            <p:cNvPr id="30" name="Прямоугольник 29">
              <a:extLst>
                <a:ext uri="{FF2B5EF4-FFF2-40B4-BE49-F238E27FC236}">
                  <a16:creationId xmlns:a16="http://schemas.microsoft.com/office/drawing/2014/main" id="{672C0F33-4A90-41C4-8200-E052FD6218ED}"/>
                </a:ext>
              </a:extLst>
            </p:cNvPr>
            <p:cNvSpPr/>
            <p:nvPr/>
          </p:nvSpPr>
          <p:spPr>
            <a:xfrm>
              <a:off x="6380408" y="3750060"/>
              <a:ext cx="245612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dirty="0">
                  <a:solidFill>
                    <a:schemeClr val="bg1">
                      <a:lumMod val="85000"/>
                    </a:schemeClr>
                  </a:solidFill>
                  <a:latin typeface="Creata Medium" panose="00000600000000000000" pitchFamily="2" charset="-52"/>
                </a:rPr>
                <a:t>тамбурины</a:t>
              </a:r>
              <a:endParaRPr lang="ru-RU" sz="1600" dirty="0">
                <a:solidFill>
                  <a:schemeClr val="bg1">
                    <a:lumMod val="50000"/>
                  </a:schemeClr>
                </a:solidFill>
                <a:latin typeface="Creata Medium" panose="00000600000000000000" pitchFamily="2" charset="-52"/>
              </a:endParaRPr>
            </a:p>
          </p:txBody>
        </p:sp>
        <p:sp>
          <p:nvSpPr>
            <p:cNvPr id="32" name="Прямоугольник 31">
              <a:extLst>
                <a:ext uri="{FF2B5EF4-FFF2-40B4-BE49-F238E27FC236}">
                  <a16:creationId xmlns:a16="http://schemas.microsoft.com/office/drawing/2014/main" id="{95BBE24C-EB0B-4B2F-A8C1-EAA157766F67}"/>
                </a:ext>
              </a:extLst>
            </p:cNvPr>
            <p:cNvSpPr/>
            <p:nvPr/>
          </p:nvSpPr>
          <p:spPr>
            <a:xfrm>
              <a:off x="9327507" y="3744967"/>
              <a:ext cx="245612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dirty="0">
                  <a:solidFill>
                    <a:schemeClr val="bg1">
                      <a:lumMod val="85000"/>
                    </a:schemeClr>
                  </a:solidFill>
                  <a:latin typeface="Creata Medium" panose="00000600000000000000" pitchFamily="2" charset="-52"/>
                </a:rPr>
                <a:t>маракасы</a:t>
              </a:r>
              <a:endParaRPr lang="ru-RU" sz="1600" dirty="0">
                <a:solidFill>
                  <a:schemeClr val="bg1">
                    <a:lumMod val="50000"/>
                  </a:schemeClr>
                </a:solidFill>
                <a:latin typeface="Creata Medium" panose="00000600000000000000" pitchFamily="2" charset="-52"/>
              </a:endParaRPr>
            </a:p>
          </p:txBody>
        </p:sp>
      </p:grp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F105320A-76E9-42F2-A0BC-503283B7A99C}"/>
              </a:ext>
            </a:extLst>
          </p:cNvPr>
          <p:cNvGrpSpPr/>
          <p:nvPr/>
        </p:nvGrpSpPr>
        <p:grpSpPr>
          <a:xfrm>
            <a:off x="3422829" y="4957738"/>
            <a:ext cx="5346335" cy="881653"/>
            <a:chOff x="3422829" y="4771061"/>
            <a:chExt cx="5346335" cy="881653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5043DBC-B255-4007-9374-245A54DB1EFE}"/>
                </a:ext>
              </a:extLst>
            </p:cNvPr>
            <p:cNvSpPr txBox="1"/>
            <p:nvPr/>
          </p:nvSpPr>
          <p:spPr>
            <a:xfrm>
              <a:off x="3422829" y="5283382"/>
              <a:ext cx="53463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ru-RU"/>
              </a:defPPr>
              <a:lvl1pPr algn="ctr">
                <a:defRPr>
                  <a:solidFill>
                    <a:schemeClr val="tx1">
                      <a:lumMod val="85000"/>
                      <a:lumOff val="15000"/>
                    </a:schemeClr>
                  </a:solidFill>
                  <a:latin typeface="Creata Medium" panose="00000600000000000000" pitchFamily="2" charset="-52"/>
                </a:defRPr>
              </a:lvl1pPr>
            </a:lstStyle>
            <a:p>
              <a:r>
                <a:rPr lang="ru-RU" dirty="0">
                  <a:solidFill>
                    <a:schemeClr val="bg1">
                      <a:lumMod val="85000"/>
                    </a:schemeClr>
                  </a:solidFill>
                </a:rPr>
                <a:t>творческие способности с помощью музыки</a:t>
              </a:r>
            </a:p>
          </p:txBody>
        </p:sp>
        <p:sp>
          <p:nvSpPr>
            <p:cNvPr id="31" name="Прямоугольник 30">
              <a:extLst>
                <a:ext uri="{FF2B5EF4-FFF2-40B4-BE49-F238E27FC236}">
                  <a16:creationId xmlns:a16="http://schemas.microsoft.com/office/drawing/2014/main" id="{C513BFC0-7720-45B2-9530-BE5B99AA1AEE}"/>
                </a:ext>
              </a:extLst>
            </p:cNvPr>
            <p:cNvSpPr/>
            <p:nvPr/>
          </p:nvSpPr>
          <p:spPr>
            <a:xfrm>
              <a:off x="5140448" y="4771061"/>
              <a:ext cx="1911101" cy="400110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000" dirty="0">
                  <a:solidFill>
                    <a:srgbClr val="76CE00"/>
                  </a:solidFill>
                  <a:latin typeface="Creata Black" panose="00000A00000000000000" pitchFamily="2" charset="-52"/>
                </a:rPr>
                <a:t>РАЗВИВАЕМ</a:t>
              </a:r>
            </a:p>
          </p:txBody>
        </p:sp>
      </p:grp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587FB79E-8740-4D86-8594-D9B1E6926E4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1592" y="6242264"/>
            <a:ext cx="568816" cy="284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732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F6038CAE-231C-42A7-BD08-5217A29F8E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2493F9C-4E32-40ED-91A9-1F517DD4270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7060" y="1486009"/>
            <a:ext cx="8251876" cy="1230943"/>
          </a:xfrm>
          <a:prstGeom prst="rect">
            <a:avLst/>
          </a:prstGeom>
        </p:spPr>
      </p:pic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AC61D323-7CEE-4E7F-BA40-F80BF7DA8EB1}"/>
              </a:ext>
            </a:extLst>
          </p:cNvPr>
          <p:cNvSpPr/>
          <p:nvPr/>
        </p:nvSpPr>
        <p:spPr>
          <a:xfrm>
            <a:off x="5192547" y="1008533"/>
            <a:ext cx="1806905" cy="40011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ru-RU" sz="2000" dirty="0">
                <a:solidFill>
                  <a:srgbClr val="76CE00"/>
                </a:solidFill>
                <a:latin typeface="Creata Black" panose="00000A00000000000000" pitchFamily="2" charset="-52"/>
              </a:rPr>
              <a:t>РЕЗУЛЬТАТ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641E816-AD04-4AAA-915E-81E612A9C096}"/>
              </a:ext>
            </a:extLst>
          </p:cNvPr>
          <p:cNvSpPr txBox="1"/>
          <p:nvPr/>
        </p:nvSpPr>
        <p:spPr>
          <a:xfrm>
            <a:off x="270439" y="350378"/>
            <a:ext cx="44775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детский барабанный мастер-класс  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/  </a:t>
            </a:r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результат</a:t>
            </a:r>
          </a:p>
        </p:txBody>
      </p:sp>
      <p:sp>
        <p:nvSpPr>
          <p:cNvPr id="25" name="Прямоугольник: скругленные углы 24">
            <a:extLst>
              <a:ext uri="{FF2B5EF4-FFF2-40B4-BE49-F238E27FC236}">
                <a16:creationId xmlns:a16="http://schemas.microsoft.com/office/drawing/2014/main" id="{23CCDA75-AA98-4AE4-A09B-B63C1930900E}"/>
              </a:ext>
            </a:extLst>
          </p:cNvPr>
          <p:cNvSpPr/>
          <p:nvPr/>
        </p:nvSpPr>
        <p:spPr>
          <a:xfrm>
            <a:off x="738906" y="2794318"/>
            <a:ext cx="3386969" cy="1863738"/>
          </a:xfrm>
          <a:prstGeom prst="roundRect">
            <a:avLst>
              <a:gd name="adj" fmla="val 12594"/>
            </a:avLst>
          </a:prstGeom>
          <a:gradFill>
            <a:gsLst>
              <a:gs pos="0">
                <a:srgbClr val="76CE00">
                  <a:alpha val="75000"/>
                </a:srgbClr>
              </a:gs>
              <a:gs pos="65000">
                <a:srgbClr val="2FBB05">
                  <a:alpha val="75000"/>
                </a:srgbClr>
              </a:gs>
            </a:gsLst>
            <a:lin ang="2700000" scaled="0"/>
          </a:gradFill>
          <a:ln w="28575">
            <a:solidFill>
              <a:srgbClr val="76CE00"/>
            </a:solidFill>
          </a:ln>
          <a:effectLst>
            <a:outerShdw blurRad="203200" dist="88900" dir="4200000" algn="tl" rotWithShape="0">
              <a:prstClr val="black">
                <a:alpha val="4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C99523A5-FFCA-4F87-829F-2A6054701AAA}"/>
              </a:ext>
            </a:extLst>
          </p:cNvPr>
          <p:cNvSpPr/>
          <p:nvPr/>
        </p:nvSpPr>
        <p:spPr>
          <a:xfrm>
            <a:off x="1328790" y="3318613"/>
            <a:ext cx="2746265" cy="109260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>
              <a:lnSpc>
                <a:spcPts val="2600"/>
              </a:lnSpc>
            </a:pPr>
            <a:r>
              <a:rPr lang="ru-RU" sz="2200" dirty="0">
                <a:solidFill>
                  <a:schemeClr val="bg1"/>
                </a:solidFill>
                <a:latin typeface="Creata Medium" panose="00000600000000000000" pitchFamily="2" charset="-52"/>
              </a:rPr>
              <a:t>интересный опыт </a:t>
            </a:r>
            <a:br>
              <a:rPr lang="ru-RU" sz="2200" dirty="0">
                <a:solidFill>
                  <a:schemeClr val="bg1"/>
                </a:solidFill>
                <a:latin typeface="Creata Medium" panose="00000600000000000000" pitchFamily="2" charset="-52"/>
              </a:rPr>
            </a:br>
            <a:r>
              <a:rPr lang="ru-RU" sz="2200" dirty="0">
                <a:solidFill>
                  <a:schemeClr val="bg1"/>
                </a:solidFill>
                <a:latin typeface="Creata Medium" panose="00000600000000000000" pitchFamily="2" charset="-52"/>
              </a:rPr>
              <a:t>и классные </a:t>
            </a:r>
            <a:br>
              <a:rPr lang="ru-RU" sz="2200" dirty="0">
                <a:solidFill>
                  <a:schemeClr val="bg1"/>
                </a:solidFill>
                <a:latin typeface="Creata Medium" panose="00000600000000000000" pitchFamily="2" charset="-52"/>
              </a:rPr>
            </a:br>
            <a:r>
              <a:rPr lang="ru-RU" sz="2200" dirty="0">
                <a:solidFill>
                  <a:schemeClr val="bg1"/>
                </a:solidFill>
                <a:latin typeface="Creata Medium" panose="00000600000000000000" pitchFamily="2" charset="-52"/>
              </a:rPr>
              <a:t>фотографии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545B5C1B-44CD-42AC-A2AC-9E13F8E1C7A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356" y="2940080"/>
            <a:ext cx="490434" cy="478325"/>
          </a:xfrm>
          <a:prstGeom prst="rect">
            <a:avLst/>
          </a:prstGeom>
          <a:effectLst>
            <a:outerShdw dist="25400" dir="2700000" algn="tl" rotWithShape="0">
              <a:prstClr val="black">
                <a:alpha val="25000"/>
              </a:prstClr>
            </a:outerShdw>
          </a:effectLst>
        </p:spPr>
      </p:pic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F1AC927B-7ECA-4BA4-A2AA-9E64EE2514AE}"/>
              </a:ext>
            </a:extLst>
          </p:cNvPr>
          <p:cNvSpPr/>
          <p:nvPr/>
        </p:nvSpPr>
        <p:spPr>
          <a:xfrm>
            <a:off x="4402516" y="2794319"/>
            <a:ext cx="3386969" cy="1863738"/>
          </a:xfrm>
          <a:prstGeom prst="roundRect">
            <a:avLst>
              <a:gd name="adj" fmla="val 12594"/>
            </a:avLst>
          </a:prstGeom>
          <a:gradFill>
            <a:gsLst>
              <a:gs pos="0">
                <a:srgbClr val="76CE00">
                  <a:alpha val="75000"/>
                </a:srgbClr>
              </a:gs>
              <a:gs pos="65000">
                <a:srgbClr val="2FBB05">
                  <a:alpha val="75000"/>
                </a:srgbClr>
              </a:gs>
            </a:gsLst>
            <a:lin ang="2700000" scaled="0"/>
          </a:gradFill>
          <a:ln w="28575">
            <a:solidFill>
              <a:srgbClr val="76CE00"/>
            </a:solidFill>
          </a:ln>
          <a:effectLst>
            <a:outerShdw blurRad="203200" dist="88900" dir="4200000" algn="tl" rotWithShape="0">
              <a:prstClr val="black">
                <a:alpha val="4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4CE16AF4-428E-4B34-93FE-731BB187E702}"/>
              </a:ext>
            </a:extLst>
          </p:cNvPr>
          <p:cNvSpPr/>
          <p:nvPr/>
        </p:nvSpPr>
        <p:spPr>
          <a:xfrm>
            <a:off x="5114059" y="3318613"/>
            <a:ext cx="2084225" cy="109260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>
              <a:lnSpc>
                <a:spcPts val="2600"/>
              </a:lnSpc>
            </a:pPr>
            <a:r>
              <a:rPr lang="ru-RU" sz="2200" dirty="0">
                <a:solidFill>
                  <a:schemeClr val="bg1"/>
                </a:solidFill>
                <a:latin typeface="Creata Medium" panose="00000600000000000000" pitchFamily="2" charset="-52"/>
              </a:rPr>
              <a:t>яркие </a:t>
            </a:r>
            <a:br>
              <a:rPr lang="ru-RU" sz="2200" dirty="0">
                <a:solidFill>
                  <a:schemeClr val="bg1"/>
                </a:solidFill>
                <a:latin typeface="Creata Medium" panose="00000600000000000000" pitchFamily="2" charset="-52"/>
              </a:rPr>
            </a:br>
            <a:r>
              <a:rPr lang="ru-RU" sz="2200" dirty="0">
                <a:solidFill>
                  <a:schemeClr val="bg1"/>
                </a:solidFill>
                <a:latin typeface="Creata Medium" panose="00000600000000000000" pitchFamily="2" charset="-52"/>
              </a:rPr>
              <a:t>радостные </a:t>
            </a:r>
            <a:br>
              <a:rPr lang="ru-RU" sz="2200" dirty="0">
                <a:solidFill>
                  <a:schemeClr val="bg1"/>
                </a:solidFill>
                <a:latin typeface="Creata Medium" panose="00000600000000000000" pitchFamily="2" charset="-52"/>
              </a:rPr>
            </a:br>
            <a:r>
              <a:rPr lang="ru-RU" sz="2200" dirty="0">
                <a:solidFill>
                  <a:schemeClr val="bg1"/>
                </a:solidFill>
                <a:latin typeface="Creata Medium" panose="00000600000000000000" pitchFamily="2" charset="-52"/>
              </a:rPr>
              <a:t>впечатления 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62549DD2-D79E-460A-BA78-450C575D5B4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4780" y="2940080"/>
            <a:ext cx="491016" cy="478892"/>
          </a:xfrm>
          <a:prstGeom prst="rect">
            <a:avLst/>
          </a:prstGeom>
          <a:effectLst>
            <a:outerShdw dist="25400" dir="2700000" algn="tl" rotWithShape="0">
              <a:prstClr val="black">
                <a:alpha val="25000"/>
              </a:prstClr>
            </a:outerShdw>
          </a:effectLst>
        </p:spPr>
      </p:pic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0B64A68F-34C5-4AFE-BCDC-8F9416C94808}"/>
              </a:ext>
            </a:extLst>
          </p:cNvPr>
          <p:cNvSpPr/>
          <p:nvPr/>
        </p:nvSpPr>
        <p:spPr>
          <a:xfrm>
            <a:off x="8066127" y="2794318"/>
            <a:ext cx="3386969" cy="1863737"/>
          </a:xfrm>
          <a:prstGeom prst="roundRect">
            <a:avLst>
              <a:gd name="adj" fmla="val 12594"/>
            </a:avLst>
          </a:prstGeom>
          <a:gradFill>
            <a:gsLst>
              <a:gs pos="0">
                <a:srgbClr val="76CE00">
                  <a:alpha val="75000"/>
                </a:srgbClr>
              </a:gs>
              <a:gs pos="65000">
                <a:srgbClr val="2FBB05">
                  <a:alpha val="75000"/>
                </a:srgbClr>
              </a:gs>
            </a:gsLst>
            <a:lin ang="2700000" scaled="0"/>
          </a:gradFill>
          <a:ln w="28575">
            <a:solidFill>
              <a:srgbClr val="76CE00"/>
            </a:solidFill>
          </a:ln>
          <a:effectLst>
            <a:outerShdw blurRad="203200" dist="88900" dir="4200000" algn="tl" rotWithShape="0">
              <a:prstClr val="black">
                <a:alpha val="4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E45EB533-1FE5-4D4E-85CC-7FEA9B70ADB3}"/>
              </a:ext>
            </a:extLst>
          </p:cNvPr>
          <p:cNvSpPr/>
          <p:nvPr/>
        </p:nvSpPr>
        <p:spPr>
          <a:xfrm>
            <a:off x="8784275" y="3318613"/>
            <a:ext cx="2553904" cy="75918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>
              <a:lnSpc>
                <a:spcPts val="2600"/>
              </a:lnSpc>
            </a:pPr>
            <a:r>
              <a:rPr lang="ru-RU" sz="2200" dirty="0">
                <a:solidFill>
                  <a:schemeClr val="bg1"/>
                </a:solidFill>
                <a:latin typeface="Creata Medium" panose="00000600000000000000" pitchFamily="2" charset="-52"/>
              </a:rPr>
              <a:t>эмоциональный </a:t>
            </a:r>
            <a:br>
              <a:rPr lang="ru-RU" sz="2200" dirty="0">
                <a:solidFill>
                  <a:schemeClr val="bg1"/>
                </a:solidFill>
                <a:latin typeface="Creata Medium" panose="00000600000000000000" pitchFamily="2" charset="-52"/>
              </a:rPr>
            </a:br>
            <a:r>
              <a:rPr lang="ru-RU" sz="2200" dirty="0">
                <a:solidFill>
                  <a:schemeClr val="bg1"/>
                </a:solidFill>
                <a:latin typeface="Creata Medium" panose="00000600000000000000" pitchFamily="2" charset="-52"/>
              </a:rPr>
              <a:t>выплеск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477C4617-A110-45D7-BBF6-59FF8232ADC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6840" y="2940080"/>
            <a:ext cx="476897" cy="465121"/>
          </a:xfrm>
          <a:prstGeom prst="rect">
            <a:avLst/>
          </a:prstGeom>
          <a:effectLst>
            <a:outerShdw dist="25400" dir="2700000" algn="tl" rotWithShape="0">
              <a:prstClr val="black">
                <a:alpha val="2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783400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B710542-0D46-4612-9146-80102CE789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713"/>
            <a:ext cx="12192000" cy="6859713"/>
          </a:xfrm>
          <a:prstGeom prst="rect">
            <a:avLst/>
          </a:prstGeom>
        </p:spPr>
      </p:pic>
      <p:cxnSp>
        <p:nvCxnSpPr>
          <p:cNvPr id="89" name="Прямая соединительная линия 88">
            <a:extLst>
              <a:ext uri="{FF2B5EF4-FFF2-40B4-BE49-F238E27FC236}">
                <a16:creationId xmlns:a16="http://schemas.microsoft.com/office/drawing/2014/main" id="{F182BC4E-6698-493C-A701-5E72AB1043A2}"/>
              </a:ext>
            </a:extLst>
          </p:cNvPr>
          <p:cNvCxnSpPr>
            <a:cxnSpLocks/>
          </p:cNvCxnSpPr>
          <p:nvPr/>
        </p:nvCxnSpPr>
        <p:spPr>
          <a:xfrm>
            <a:off x="1551968" y="1712417"/>
            <a:ext cx="0" cy="3853096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1" name="Группа 70">
            <a:extLst>
              <a:ext uri="{FF2B5EF4-FFF2-40B4-BE49-F238E27FC236}">
                <a16:creationId xmlns:a16="http://schemas.microsoft.com/office/drawing/2014/main" id="{14AD1143-2F8D-49CC-8E74-A73045CA986F}"/>
              </a:ext>
            </a:extLst>
          </p:cNvPr>
          <p:cNvGrpSpPr/>
          <p:nvPr/>
        </p:nvGrpSpPr>
        <p:grpSpPr>
          <a:xfrm>
            <a:off x="2181610" y="2044196"/>
            <a:ext cx="9405332" cy="701080"/>
            <a:chOff x="3070655" y="2185499"/>
            <a:chExt cx="8516287" cy="701080"/>
          </a:xfrm>
        </p:grpSpPr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56B65BD9-AA43-4DF1-A03C-314F996B59CB}"/>
                </a:ext>
              </a:extLst>
            </p:cNvPr>
            <p:cNvSpPr txBox="1"/>
            <p:nvPr/>
          </p:nvSpPr>
          <p:spPr>
            <a:xfrm>
              <a:off x="3070655" y="2185499"/>
              <a:ext cx="85162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 sz="1600">
                  <a:solidFill>
                    <a:schemeClr val="bg1">
                      <a:lumMod val="95000"/>
                    </a:schemeClr>
                  </a:solidFill>
                  <a:latin typeface="Creata Medium" panose="00000600000000000000" pitchFamily="2" charset="-52"/>
                </a:defRPr>
              </a:lvl1pPr>
            </a:lstStyle>
            <a:p>
              <a:pPr>
                <a:lnSpc>
                  <a:spcPct val="150000"/>
                </a:lnSpc>
              </a:pPr>
              <a:r>
                <a:rPr lang="ru-RU" sz="1800" dirty="0">
                  <a:solidFill>
                    <a:srgbClr val="131313"/>
                  </a:solidFill>
                </a:rPr>
                <a:t>1.    Разминка</a:t>
              </a:r>
            </a:p>
          </p:txBody>
        </p:sp>
        <p:sp>
          <p:nvSpPr>
            <p:cNvPr id="70" name="Прямоугольник 69">
              <a:extLst>
                <a:ext uri="{FF2B5EF4-FFF2-40B4-BE49-F238E27FC236}">
                  <a16:creationId xmlns:a16="http://schemas.microsoft.com/office/drawing/2014/main" id="{723F1683-DA2E-459C-8782-4818C8186956}"/>
                </a:ext>
              </a:extLst>
            </p:cNvPr>
            <p:cNvSpPr/>
            <p:nvPr/>
          </p:nvSpPr>
          <p:spPr>
            <a:xfrm>
              <a:off x="3410857" y="2578802"/>
              <a:ext cx="817608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reata Medium" panose="00000600000000000000" pitchFamily="2" charset="-52"/>
                </a:rPr>
                <a:t>Ряд веселых интерактивных игр на реакцию и внимание</a:t>
              </a:r>
            </a:p>
          </p:txBody>
        </p:sp>
      </p:grpSp>
      <p:grpSp>
        <p:nvGrpSpPr>
          <p:cNvPr id="75" name="Группа 74">
            <a:extLst>
              <a:ext uri="{FF2B5EF4-FFF2-40B4-BE49-F238E27FC236}">
                <a16:creationId xmlns:a16="http://schemas.microsoft.com/office/drawing/2014/main" id="{9F11D674-7C5A-471A-8BFA-5E93E7E98C6B}"/>
              </a:ext>
            </a:extLst>
          </p:cNvPr>
          <p:cNvGrpSpPr/>
          <p:nvPr/>
        </p:nvGrpSpPr>
        <p:grpSpPr>
          <a:xfrm>
            <a:off x="2181609" y="2755731"/>
            <a:ext cx="9405332" cy="701080"/>
            <a:chOff x="3070655" y="2185499"/>
            <a:chExt cx="8516287" cy="701080"/>
          </a:xfrm>
        </p:grpSpPr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6F1B6DA7-529F-4068-8C66-24CA5CAAC1D2}"/>
                </a:ext>
              </a:extLst>
            </p:cNvPr>
            <p:cNvSpPr txBox="1"/>
            <p:nvPr/>
          </p:nvSpPr>
          <p:spPr>
            <a:xfrm>
              <a:off x="3070655" y="2185499"/>
              <a:ext cx="85162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 sz="1600">
                  <a:solidFill>
                    <a:schemeClr val="bg1">
                      <a:lumMod val="95000"/>
                    </a:schemeClr>
                  </a:solidFill>
                  <a:latin typeface="Creata Medium" panose="00000600000000000000" pitchFamily="2" charset="-52"/>
                </a:defRPr>
              </a:lvl1pPr>
            </a:lstStyle>
            <a:p>
              <a:pPr>
                <a:lnSpc>
                  <a:spcPct val="150000"/>
                </a:lnSpc>
              </a:pPr>
              <a:r>
                <a:rPr lang="ru-RU" sz="1800" dirty="0">
                  <a:solidFill>
                    <a:srgbClr val="131313"/>
                  </a:solidFill>
                </a:rPr>
                <a:t>2.   Барабанный круг</a:t>
              </a:r>
            </a:p>
          </p:txBody>
        </p:sp>
        <p:sp>
          <p:nvSpPr>
            <p:cNvPr id="77" name="Прямоугольник 76">
              <a:extLst>
                <a:ext uri="{FF2B5EF4-FFF2-40B4-BE49-F238E27FC236}">
                  <a16:creationId xmlns:a16="http://schemas.microsoft.com/office/drawing/2014/main" id="{D56A2C8F-FB32-4D1F-B59A-E1CEE1EAA463}"/>
                </a:ext>
              </a:extLst>
            </p:cNvPr>
            <p:cNvSpPr/>
            <p:nvPr/>
          </p:nvSpPr>
          <p:spPr>
            <a:xfrm>
              <a:off x="3410857" y="2578802"/>
              <a:ext cx="817608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reata Medium" panose="00000600000000000000" pitchFamily="2" charset="-52"/>
                </a:rPr>
                <a:t>Знакомство с инструментом и внутренним музыкантом</a:t>
              </a:r>
            </a:p>
          </p:txBody>
        </p:sp>
      </p:grpSp>
      <p:grpSp>
        <p:nvGrpSpPr>
          <p:cNvPr id="78" name="Группа 77">
            <a:extLst>
              <a:ext uri="{FF2B5EF4-FFF2-40B4-BE49-F238E27FC236}">
                <a16:creationId xmlns:a16="http://schemas.microsoft.com/office/drawing/2014/main" id="{F3EBC4ED-F7BD-43ED-802D-6E83DE8FC338}"/>
              </a:ext>
            </a:extLst>
          </p:cNvPr>
          <p:cNvGrpSpPr/>
          <p:nvPr/>
        </p:nvGrpSpPr>
        <p:grpSpPr>
          <a:xfrm>
            <a:off x="2181608" y="3492509"/>
            <a:ext cx="9405332" cy="916523"/>
            <a:chOff x="3070655" y="2185499"/>
            <a:chExt cx="8516287" cy="916523"/>
          </a:xfrm>
        </p:grpSpPr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DC35D597-EF1A-4047-998E-FCB64CA0395A}"/>
                </a:ext>
              </a:extLst>
            </p:cNvPr>
            <p:cNvSpPr txBox="1"/>
            <p:nvPr/>
          </p:nvSpPr>
          <p:spPr>
            <a:xfrm>
              <a:off x="3070655" y="2185499"/>
              <a:ext cx="85162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 sz="1600">
                  <a:solidFill>
                    <a:schemeClr val="bg1">
                      <a:lumMod val="95000"/>
                    </a:schemeClr>
                  </a:solidFill>
                  <a:latin typeface="Creata Medium" panose="00000600000000000000" pitchFamily="2" charset="-52"/>
                </a:defRPr>
              </a:lvl1pPr>
            </a:lstStyle>
            <a:p>
              <a:pPr>
                <a:lnSpc>
                  <a:spcPct val="150000"/>
                </a:lnSpc>
              </a:pPr>
              <a:r>
                <a:rPr lang="ru-RU" sz="1800" dirty="0">
                  <a:solidFill>
                    <a:srgbClr val="131313"/>
                  </a:solidFill>
                </a:rPr>
                <a:t>3.   Игра на </a:t>
              </a:r>
              <a:r>
                <a:rPr lang="en-US" sz="1800" dirty="0" err="1">
                  <a:solidFill>
                    <a:srgbClr val="131313"/>
                  </a:solidFill>
                </a:rPr>
                <a:t>boomwhackers</a:t>
              </a:r>
              <a:r>
                <a:rPr lang="en-US" sz="1800" dirty="0">
                  <a:solidFill>
                    <a:srgbClr val="131313"/>
                  </a:solidFill>
                </a:rPr>
                <a:t> </a:t>
              </a:r>
              <a:r>
                <a:rPr lang="en-US" dirty="0">
                  <a:solidFill>
                    <a:schemeClr val="bg1">
                      <a:lumMod val="75000"/>
                    </a:schemeClr>
                  </a:solidFill>
                </a:rPr>
                <a:t>(</a:t>
              </a:r>
              <a:r>
                <a:rPr lang="ru-RU" dirty="0" err="1">
                  <a:solidFill>
                    <a:schemeClr val="bg1">
                      <a:lumMod val="75000"/>
                    </a:schemeClr>
                  </a:solidFill>
                </a:rPr>
                <a:t>бумвокерс</a:t>
              </a:r>
              <a:r>
                <a:rPr lang="ru-RU" dirty="0">
                  <a:solidFill>
                    <a:schemeClr val="bg1">
                      <a:lumMod val="75000"/>
                    </a:schemeClr>
                  </a:solidFill>
                </a:rPr>
                <a:t>)</a:t>
              </a:r>
            </a:p>
          </p:txBody>
        </p:sp>
        <p:sp>
          <p:nvSpPr>
            <p:cNvPr id="80" name="Прямоугольник 79">
              <a:extLst>
                <a:ext uri="{FF2B5EF4-FFF2-40B4-BE49-F238E27FC236}">
                  <a16:creationId xmlns:a16="http://schemas.microsoft.com/office/drawing/2014/main" id="{7B525879-ED5C-48F1-9319-CB1AD3AE8E30}"/>
                </a:ext>
              </a:extLst>
            </p:cNvPr>
            <p:cNvSpPr/>
            <p:nvPr/>
          </p:nvSpPr>
          <p:spPr>
            <a:xfrm>
              <a:off x="3410857" y="2578802"/>
              <a:ext cx="817608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reata Medium" panose="00000600000000000000" pitchFamily="2" charset="-52"/>
                </a:rPr>
                <a:t>Раздача на всех участников музыкальных трубок и общее вовлечение </a:t>
              </a:r>
              <a:br>
                <a:rPr lang="ru-RU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reata Medium" panose="00000600000000000000" pitchFamily="2" charset="-52"/>
                </a:rPr>
              </a:br>
              <a:r>
                <a:rPr lang="ru-RU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reata Medium" panose="00000600000000000000" pitchFamily="2" charset="-52"/>
                </a:rPr>
                <a:t>с помощью различных ритмов</a:t>
              </a:r>
            </a:p>
          </p:txBody>
        </p:sp>
      </p:grpSp>
      <p:grpSp>
        <p:nvGrpSpPr>
          <p:cNvPr id="81" name="Группа 80">
            <a:extLst>
              <a:ext uri="{FF2B5EF4-FFF2-40B4-BE49-F238E27FC236}">
                <a16:creationId xmlns:a16="http://schemas.microsoft.com/office/drawing/2014/main" id="{57CA6950-B469-4A4C-90FA-3614BC0A224C}"/>
              </a:ext>
            </a:extLst>
          </p:cNvPr>
          <p:cNvGrpSpPr/>
          <p:nvPr/>
        </p:nvGrpSpPr>
        <p:grpSpPr>
          <a:xfrm>
            <a:off x="2177211" y="4430724"/>
            <a:ext cx="9405332" cy="701080"/>
            <a:chOff x="3070655" y="2185499"/>
            <a:chExt cx="8516287" cy="701080"/>
          </a:xfrm>
        </p:grpSpPr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B15DA7AD-24B8-4B75-8123-F2C3994D839D}"/>
                </a:ext>
              </a:extLst>
            </p:cNvPr>
            <p:cNvSpPr txBox="1"/>
            <p:nvPr/>
          </p:nvSpPr>
          <p:spPr>
            <a:xfrm>
              <a:off x="3070655" y="2185499"/>
              <a:ext cx="85162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 sz="1600">
                  <a:solidFill>
                    <a:schemeClr val="bg1">
                      <a:lumMod val="95000"/>
                    </a:schemeClr>
                  </a:solidFill>
                  <a:latin typeface="Creata Medium" panose="00000600000000000000" pitchFamily="2" charset="-52"/>
                </a:defRPr>
              </a:lvl1pPr>
            </a:lstStyle>
            <a:p>
              <a:pPr>
                <a:lnSpc>
                  <a:spcPct val="150000"/>
                </a:lnSpc>
              </a:pPr>
              <a:r>
                <a:rPr lang="ru-RU" sz="1800" dirty="0">
                  <a:solidFill>
                    <a:srgbClr val="131313"/>
                  </a:solidFill>
                </a:rPr>
                <a:t>4.   Поздравление</a:t>
              </a:r>
              <a:endParaRPr lang="ru-RU" dirty="0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sp>
          <p:nvSpPr>
            <p:cNvPr id="83" name="Прямоугольник 82">
              <a:extLst>
                <a:ext uri="{FF2B5EF4-FFF2-40B4-BE49-F238E27FC236}">
                  <a16:creationId xmlns:a16="http://schemas.microsoft.com/office/drawing/2014/main" id="{532B349E-E120-409B-B2E7-54ECD81A6CAB}"/>
                </a:ext>
              </a:extLst>
            </p:cNvPr>
            <p:cNvSpPr/>
            <p:nvPr/>
          </p:nvSpPr>
          <p:spPr>
            <a:xfrm>
              <a:off x="3410857" y="2578802"/>
              <a:ext cx="817608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reata Medium" panose="00000600000000000000" pitchFamily="2" charset="-52"/>
                </a:rPr>
                <a:t>Исполнение </a:t>
              </a:r>
              <a:r>
                <a:rPr lang="ru-RU" sz="14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Creata Medium" panose="00000600000000000000" pitchFamily="2" charset="-52"/>
                </a:rPr>
                <a:t>Happy</a:t>
              </a:r>
              <a:r>
                <a:rPr lang="ru-RU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reata Medium" panose="00000600000000000000" pitchFamily="2" charset="-52"/>
                </a:rPr>
                <a:t> </a:t>
              </a:r>
              <a:r>
                <a:rPr lang="ru-RU" sz="14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Creata Medium" panose="00000600000000000000" pitchFamily="2" charset="-52"/>
                </a:rPr>
                <a:t>Birthday</a:t>
              </a:r>
              <a:r>
                <a:rPr lang="ru-RU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reata Medium" panose="00000600000000000000" pitchFamily="2" charset="-52"/>
                </a:rPr>
                <a:t> на музыкальных трубках</a:t>
              </a:r>
            </a:p>
          </p:txBody>
        </p:sp>
      </p:grpSp>
      <p:grpSp>
        <p:nvGrpSpPr>
          <p:cNvPr id="84" name="Группа 83">
            <a:extLst>
              <a:ext uri="{FF2B5EF4-FFF2-40B4-BE49-F238E27FC236}">
                <a16:creationId xmlns:a16="http://schemas.microsoft.com/office/drawing/2014/main" id="{8567F508-A97E-4A96-AF96-8F0985BEA06A}"/>
              </a:ext>
            </a:extLst>
          </p:cNvPr>
          <p:cNvGrpSpPr/>
          <p:nvPr/>
        </p:nvGrpSpPr>
        <p:grpSpPr>
          <a:xfrm>
            <a:off x="2177211" y="5137876"/>
            <a:ext cx="9405332" cy="916523"/>
            <a:chOff x="3070655" y="2185499"/>
            <a:chExt cx="8516287" cy="916523"/>
          </a:xfrm>
        </p:grpSpPr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0F9BCF58-BA9D-4268-9886-DC26FABB1DB6}"/>
                </a:ext>
              </a:extLst>
            </p:cNvPr>
            <p:cNvSpPr txBox="1"/>
            <p:nvPr/>
          </p:nvSpPr>
          <p:spPr>
            <a:xfrm>
              <a:off x="3070655" y="2185499"/>
              <a:ext cx="85162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 sz="1600">
                  <a:solidFill>
                    <a:schemeClr val="bg1">
                      <a:lumMod val="95000"/>
                    </a:schemeClr>
                  </a:solidFill>
                  <a:latin typeface="Creata Medium" panose="00000600000000000000" pitchFamily="2" charset="-52"/>
                </a:defRPr>
              </a:lvl1pPr>
            </a:lstStyle>
            <a:p>
              <a:pPr>
                <a:lnSpc>
                  <a:spcPct val="150000"/>
                </a:lnSpc>
              </a:pPr>
              <a:r>
                <a:rPr lang="ru-RU" sz="1800" dirty="0">
                  <a:solidFill>
                    <a:srgbClr val="131313"/>
                  </a:solidFill>
                </a:rPr>
                <a:t>5.   Итоговый концерт</a:t>
              </a:r>
              <a:endParaRPr lang="ru-RU" dirty="0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sp>
          <p:nvSpPr>
            <p:cNvPr id="86" name="Прямоугольник 85">
              <a:extLst>
                <a:ext uri="{FF2B5EF4-FFF2-40B4-BE49-F238E27FC236}">
                  <a16:creationId xmlns:a16="http://schemas.microsoft.com/office/drawing/2014/main" id="{D5D2E1CA-4167-4A6A-B33E-C0D3D5C37CC2}"/>
                </a:ext>
              </a:extLst>
            </p:cNvPr>
            <p:cNvSpPr/>
            <p:nvPr/>
          </p:nvSpPr>
          <p:spPr>
            <a:xfrm>
              <a:off x="3410857" y="2578802"/>
              <a:ext cx="817608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reata Medium" panose="00000600000000000000" pitchFamily="2" charset="-52"/>
                </a:rPr>
                <a:t>Добавление тамбуринов и маракасов + финальное превращение в полноценный оркестр, </a:t>
              </a:r>
              <a:br>
                <a:rPr lang="ru-RU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reata Medium" panose="00000600000000000000" pitchFamily="2" charset="-52"/>
                </a:rPr>
              </a:br>
              <a:r>
                <a:rPr lang="ru-RU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reata Medium" panose="00000600000000000000" pitchFamily="2" charset="-52"/>
                </a:rPr>
                <a:t>где каждому инструменту присваивается свой уникальный ритм! </a:t>
              </a:r>
            </a:p>
          </p:txBody>
        </p:sp>
      </p:grp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96076E8A-C94F-4AB4-83F5-6C6A262A7527}"/>
              </a:ext>
            </a:extLst>
          </p:cNvPr>
          <p:cNvGrpSpPr/>
          <p:nvPr/>
        </p:nvGrpSpPr>
        <p:grpSpPr>
          <a:xfrm>
            <a:off x="571643" y="806449"/>
            <a:ext cx="11010900" cy="973399"/>
            <a:chOff x="571643" y="1128275"/>
            <a:chExt cx="11010900" cy="973399"/>
          </a:xfrm>
        </p:grpSpPr>
        <p:sp>
          <p:nvSpPr>
            <p:cNvPr id="25" name="Прямоугольник: скругленные углы 24">
              <a:extLst>
                <a:ext uri="{FF2B5EF4-FFF2-40B4-BE49-F238E27FC236}">
                  <a16:creationId xmlns:a16="http://schemas.microsoft.com/office/drawing/2014/main" id="{B7FA98C1-2D0F-4E00-B54F-35540008E781}"/>
                </a:ext>
              </a:extLst>
            </p:cNvPr>
            <p:cNvSpPr/>
            <p:nvPr/>
          </p:nvSpPr>
          <p:spPr>
            <a:xfrm>
              <a:off x="571643" y="1128275"/>
              <a:ext cx="11010900" cy="973399"/>
            </a:xfrm>
            <a:prstGeom prst="roundRect">
              <a:avLst>
                <a:gd name="adj" fmla="val 17485"/>
              </a:avLst>
            </a:prstGeom>
            <a:solidFill>
              <a:srgbClr val="1D1D1F"/>
            </a:solidFill>
            <a:ln w="28575">
              <a:noFill/>
            </a:ln>
            <a:effectLst>
              <a:outerShdw blurRad="203200" dist="88900" dir="4200000" algn="tl" rotWithShape="0">
                <a:prstClr val="black">
                  <a:alpha val="4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grpSp>
          <p:nvGrpSpPr>
            <p:cNvPr id="51" name="Группа 50">
              <a:extLst>
                <a:ext uri="{FF2B5EF4-FFF2-40B4-BE49-F238E27FC236}">
                  <a16:creationId xmlns:a16="http://schemas.microsoft.com/office/drawing/2014/main" id="{6F298C2B-C5FE-4A44-9769-9C1D585E00D4}"/>
                </a:ext>
              </a:extLst>
            </p:cNvPr>
            <p:cNvGrpSpPr/>
            <p:nvPr/>
          </p:nvGrpSpPr>
          <p:grpSpPr>
            <a:xfrm>
              <a:off x="1059404" y="1972991"/>
              <a:ext cx="10034263" cy="122505"/>
              <a:chOff x="1097361" y="2017486"/>
              <a:chExt cx="10034263" cy="257412"/>
            </a:xfrm>
          </p:grpSpPr>
          <p:cxnSp>
            <p:nvCxnSpPr>
              <p:cNvPr id="4" name="Прямая соединительная линия 3">
                <a:extLst>
                  <a:ext uri="{FF2B5EF4-FFF2-40B4-BE49-F238E27FC236}">
                    <a16:creationId xmlns:a16="http://schemas.microsoft.com/office/drawing/2014/main" id="{C55F8D5F-CD39-4C98-8A52-5267C7F73D8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97361" y="2017486"/>
                <a:ext cx="0" cy="257412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Прямая соединительная линия 39">
                <a:extLst>
                  <a:ext uri="{FF2B5EF4-FFF2-40B4-BE49-F238E27FC236}">
                    <a16:creationId xmlns:a16="http://schemas.microsoft.com/office/drawing/2014/main" id="{64A35372-DEF3-434E-85A9-B006BA21E65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00787" y="2017486"/>
                <a:ext cx="0" cy="257412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Прямая соединительная линия 40">
                <a:extLst>
                  <a:ext uri="{FF2B5EF4-FFF2-40B4-BE49-F238E27FC236}">
                    <a16:creationId xmlns:a16="http://schemas.microsoft.com/office/drawing/2014/main" id="{2C9E6FA2-58D9-4EAF-933F-7747FB85B11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04213" y="2017486"/>
                <a:ext cx="0" cy="257412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Прямая соединительная линия 41">
                <a:extLst>
                  <a:ext uri="{FF2B5EF4-FFF2-40B4-BE49-F238E27FC236}">
                    <a16:creationId xmlns:a16="http://schemas.microsoft.com/office/drawing/2014/main" id="{BA45C838-8126-449F-9955-E519AFCAA11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07639" y="2017486"/>
                <a:ext cx="0" cy="257412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Прямая соединительная линия 42">
                <a:extLst>
                  <a:ext uri="{FF2B5EF4-FFF2-40B4-BE49-F238E27FC236}">
                    <a16:creationId xmlns:a16="http://schemas.microsoft.com/office/drawing/2014/main" id="{91BE265C-8C45-456F-BCAA-A6E776BB497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11065" y="2017486"/>
                <a:ext cx="0" cy="257412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Прямая соединительная линия 43">
                <a:extLst>
                  <a:ext uri="{FF2B5EF4-FFF2-40B4-BE49-F238E27FC236}">
                    <a16:creationId xmlns:a16="http://schemas.microsoft.com/office/drawing/2014/main" id="{C62C04D9-3B46-4349-81DA-E784023075C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114491" y="2017486"/>
                <a:ext cx="0" cy="257412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Прямая соединительная линия 44">
                <a:extLst>
                  <a:ext uri="{FF2B5EF4-FFF2-40B4-BE49-F238E27FC236}">
                    <a16:creationId xmlns:a16="http://schemas.microsoft.com/office/drawing/2014/main" id="{1FA5EF17-3F1C-469D-BD73-58767BA625B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17917" y="2017486"/>
                <a:ext cx="0" cy="257412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Прямая соединительная линия 45">
                <a:extLst>
                  <a:ext uri="{FF2B5EF4-FFF2-40B4-BE49-F238E27FC236}">
                    <a16:creationId xmlns:a16="http://schemas.microsoft.com/office/drawing/2014/main" id="{2EACE665-107C-4FE5-B9C2-185DC35F881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121343" y="2017486"/>
                <a:ext cx="0" cy="257412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Прямая соединительная линия 46">
                <a:extLst>
                  <a:ext uri="{FF2B5EF4-FFF2-40B4-BE49-F238E27FC236}">
                    <a16:creationId xmlns:a16="http://schemas.microsoft.com/office/drawing/2014/main" id="{5AC0C345-43E8-4C16-ADF3-DD440C9BFC3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131624" y="2017486"/>
                <a:ext cx="0" cy="257412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Прямая соединительная линия 47">
                <a:extLst>
                  <a:ext uri="{FF2B5EF4-FFF2-40B4-BE49-F238E27FC236}">
                    <a16:creationId xmlns:a16="http://schemas.microsoft.com/office/drawing/2014/main" id="{C661962B-9D60-4C7B-89F2-19E5A27834B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124769" y="2017486"/>
                <a:ext cx="0" cy="257412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Прямая соединительная линия 48">
                <a:extLst>
                  <a:ext uri="{FF2B5EF4-FFF2-40B4-BE49-F238E27FC236}">
                    <a16:creationId xmlns:a16="http://schemas.microsoft.com/office/drawing/2014/main" id="{A18A44E1-DD64-48BF-8FEC-D5E2F96752A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128195" y="2017486"/>
                <a:ext cx="0" cy="257412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3" name="Группа 52">
              <a:extLst>
                <a:ext uri="{FF2B5EF4-FFF2-40B4-BE49-F238E27FC236}">
                  <a16:creationId xmlns:a16="http://schemas.microsoft.com/office/drawing/2014/main" id="{A72B2D80-4B73-4C0F-B3F3-AC2F9689D2EE}"/>
                </a:ext>
              </a:extLst>
            </p:cNvPr>
            <p:cNvGrpSpPr/>
            <p:nvPr/>
          </p:nvGrpSpPr>
          <p:grpSpPr>
            <a:xfrm>
              <a:off x="1059404" y="1579795"/>
              <a:ext cx="1043189" cy="338554"/>
              <a:chOff x="1300766" y="1240666"/>
              <a:chExt cx="1043189" cy="338554"/>
            </a:xfrm>
          </p:grpSpPr>
          <p:sp>
            <p:nvSpPr>
              <p:cNvPr id="29" name="Прямоугольник: скругленные углы 28">
                <a:extLst>
                  <a:ext uri="{FF2B5EF4-FFF2-40B4-BE49-F238E27FC236}">
                    <a16:creationId xmlns:a16="http://schemas.microsoft.com/office/drawing/2014/main" id="{018E4AAE-ED83-4EF5-84F9-F37F475E05CD}"/>
                  </a:ext>
                </a:extLst>
              </p:cNvPr>
              <p:cNvSpPr/>
              <p:nvPr/>
            </p:nvSpPr>
            <p:spPr>
              <a:xfrm>
                <a:off x="1300766" y="1303014"/>
                <a:ext cx="1043189" cy="208241"/>
              </a:xfrm>
              <a:prstGeom prst="roundRect">
                <a:avLst>
                  <a:gd name="adj" fmla="val 17011"/>
                </a:avLst>
              </a:prstGeom>
              <a:gradFill>
                <a:gsLst>
                  <a:gs pos="0">
                    <a:srgbClr val="76CE00"/>
                  </a:gs>
                  <a:gs pos="65000">
                    <a:srgbClr val="2FBB05"/>
                  </a:gs>
                </a:gsLst>
                <a:lin ang="27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52" name="Прямоугольник 51">
                <a:extLst>
                  <a:ext uri="{FF2B5EF4-FFF2-40B4-BE49-F238E27FC236}">
                    <a16:creationId xmlns:a16="http://schemas.microsoft.com/office/drawing/2014/main" id="{A294589B-4B3C-4ED7-8BD3-0AE2B204AC0A}"/>
                  </a:ext>
                </a:extLst>
              </p:cNvPr>
              <p:cNvSpPr/>
              <p:nvPr/>
            </p:nvSpPr>
            <p:spPr>
              <a:xfrm>
                <a:off x="2054156" y="1240666"/>
                <a:ext cx="279244" cy="338554"/>
              </a:xfrm>
              <a:prstGeom prst="rect">
                <a:avLst/>
              </a:prstGeom>
              <a:noFill/>
              <a:effectLst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ru-RU" sz="1600" dirty="0">
                    <a:solidFill>
                      <a:srgbClr val="1D7103"/>
                    </a:solidFill>
                    <a:latin typeface="Creata Black" panose="00000A00000000000000" pitchFamily="2" charset="-52"/>
                  </a:rPr>
                  <a:t>1</a:t>
                </a:r>
              </a:p>
            </p:txBody>
          </p:sp>
        </p:grpSp>
        <p:grpSp>
          <p:nvGrpSpPr>
            <p:cNvPr id="54" name="Группа 53">
              <a:extLst>
                <a:ext uri="{FF2B5EF4-FFF2-40B4-BE49-F238E27FC236}">
                  <a16:creationId xmlns:a16="http://schemas.microsoft.com/office/drawing/2014/main" id="{61617083-70E4-42A1-A2DF-893BF5DD094C}"/>
                </a:ext>
              </a:extLst>
            </p:cNvPr>
            <p:cNvGrpSpPr/>
            <p:nvPr/>
          </p:nvGrpSpPr>
          <p:grpSpPr>
            <a:xfrm>
              <a:off x="2177208" y="1507086"/>
              <a:ext cx="2923927" cy="338554"/>
              <a:chOff x="441867" y="1439065"/>
              <a:chExt cx="2923927" cy="338554"/>
            </a:xfrm>
          </p:grpSpPr>
          <p:sp>
            <p:nvSpPr>
              <p:cNvPr id="55" name="Прямоугольник: скругленные углы 54">
                <a:extLst>
                  <a:ext uri="{FF2B5EF4-FFF2-40B4-BE49-F238E27FC236}">
                    <a16:creationId xmlns:a16="http://schemas.microsoft.com/office/drawing/2014/main" id="{5641FFD8-6FED-4E50-B478-2F08AB9BCBFE}"/>
                  </a:ext>
                </a:extLst>
              </p:cNvPr>
              <p:cNvSpPr/>
              <p:nvPr/>
            </p:nvSpPr>
            <p:spPr>
              <a:xfrm>
                <a:off x="441867" y="1508882"/>
                <a:ext cx="2923927" cy="208241"/>
              </a:xfrm>
              <a:prstGeom prst="roundRect">
                <a:avLst>
                  <a:gd name="adj" fmla="val 17011"/>
                </a:avLst>
              </a:prstGeom>
              <a:gradFill>
                <a:gsLst>
                  <a:gs pos="0">
                    <a:srgbClr val="76CE00"/>
                  </a:gs>
                  <a:gs pos="65000">
                    <a:srgbClr val="2FBB05"/>
                  </a:gs>
                </a:gsLst>
                <a:lin ang="27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56" name="Прямоугольник 55">
                <a:extLst>
                  <a:ext uri="{FF2B5EF4-FFF2-40B4-BE49-F238E27FC236}">
                    <a16:creationId xmlns:a16="http://schemas.microsoft.com/office/drawing/2014/main" id="{1BF055E4-A253-49F7-82EF-A54AAC5A1D61}"/>
                  </a:ext>
                </a:extLst>
              </p:cNvPr>
              <p:cNvSpPr/>
              <p:nvPr/>
            </p:nvSpPr>
            <p:spPr>
              <a:xfrm>
                <a:off x="3038029" y="1439065"/>
                <a:ext cx="312906" cy="338554"/>
              </a:xfrm>
              <a:prstGeom prst="rect">
                <a:avLst/>
              </a:prstGeom>
              <a:noFill/>
              <a:effectLst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ru-RU" sz="1600" dirty="0">
                    <a:solidFill>
                      <a:srgbClr val="1D7103"/>
                    </a:solidFill>
                    <a:latin typeface="Creata Black" panose="00000A00000000000000" pitchFamily="2" charset="-52"/>
                  </a:rPr>
                  <a:t>2</a:t>
                </a:r>
              </a:p>
            </p:txBody>
          </p:sp>
        </p:grpSp>
        <p:grpSp>
          <p:nvGrpSpPr>
            <p:cNvPr id="57" name="Группа 56">
              <a:extLst>
                <a:ext uri="{FF2B5EF4-FFF2-40B4-BE49-F238E27FC236}">
                  <a16:creationId xmlns:a16="http://schemas.microsoft.com/office/drawing/2014/main" id="{8ECDD696-507D-4451-9D2F-B019D6066B59}"/>
                </a:ext>
              </a:extLst>
            </p:cNvPr>
            <p:cNvGrpSpPr/>
            <p:nvPr/>
          </p:nvGrpSpPr>
          <p:grpSpPr>
            <a:xfrm>
              <a:off x="5186312" y="1581372"/>
              <a:ext cx="1902090" cy="338554"/>
              <a:chOff x="1354224" y="1242245"/>
              <a:chExt cx="991771" cy="338554"/>
            </a:xfrm>
          </p:grpSpPr>
          <p:sp>
            <p:nvSpPr>
              <p:cNvPr id="58" name="Прямоугольник: скругленные углы 57">
                <a:extLst>
                  <a:ext uri="{FF2B5EF4-FFF2-40B4-BE49-F238E27FC236}">
                    <a16:creationId xmlns:a16="http://schemas.microsoft.com/office/drawing/2014/main" id="{BB68DB1A-0AA9-430F-AEF6-B077B74873FB}"/>
                  </a:ext>
                </a:extLst>
              </p:cNvPr>
              <p:cNvSpPr/>
              <p:nvPr/>
            </p:nvSpPr>
            <p:spPr>
              <a:xfrm>
                <a:off x="1354224" y="1303014"/>
                <a:ext cx="991771" cy="208241"/>
              </a:xfrm>
              <a:prstGeom prst="roundRect">
                <a:avLst>
                  <a:gd name="adj" fmla="val 17011"/>
                </a:avLst>
              </a:prstGeom>
              <a:gradFill>
                <a:gsLst>
                  <a:gs pos="0">
                    <a:srgbClr val="76CE00"/>
                  </a:gs>
                  <a:gs pos="65000">
                    <a:srgbClr val="2FBB05"/>
                  </a:gs>
                </a:gsLst>
                <a:lin ang="27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59" name="Прямоугольник 58">
                <a:extLst>
                  <a:ext uri="{FF2B5EF4-FFF2-40B4-BE49-F238E27FC236}">
                    <a16:creationId xmlns:a16="http://schemas.microsoft.com/office/drawing/2014/main" id="{AB04FE05-19F3-49E5-8431-054AB4CB39ED}"/>
                  </a:ext>
                </a:extLst>
              </p:cNvPr>
              <p:cNvSpPr/>
              <p:nvPr/>
            </p:nvSpPr>
            <p:spPr>
              <a:xfrm>
                <a:off x="2182842" y="1242245"/>
                <a:ext cx="163153" cy="338554"/>
              </a:xfrm>
              <a:prstGeom prst="rect">
                <a:avLst/>
              </a:prstGeom>
              <a:noFill/>
              <a:effectLst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ru-RU" sz="1600" dirty="0">
                    <a:solidFill>
                      <a:srgbClr val="1D7103"/>
                    </a:solidFill>
                    <a:latin typeface="Creata Black" panose="00000A00000000000000" pitchFamily="2" charset="-52"/>
                  </a:rPr>
                  <a:t>3</a:t>
                </a:r>
              </a:p>
            </p:txBody>
          </p:sp>
        </p:grpSp>
        <p:grpSp>
          <p:nvGrpSpPr>
            <p:cNvPr id="60" name="Группа 59">
              <a:extLst>
                <a:ext uri="{FF2B5EF4-FFF2-40B4-BE49-F238E27FC236}">
                  <a16:creationId xmlns:a16="http://schemas.microsoft.com/office/drawing/2014/main" id="{29B965B1-5E4D-49F9-ACDD-DD1F87A3F362}"/>
                </a:ext>
              </a:extLst>
            </p:cNvPr>
            <p:cNvGrpSpPr/>
            <p:nvPr/>
          </p:nvGrpSpPr>
          <p:grpSpPr>
            <a:xfrm>
              <a:off x="8083386" y="1575535"/>
              <a:ext cx="3010282" cy="338554"/>
              <a:chOff x="1895256" y="1488824"/>
              <a:chExt cx="3010282" cy="338554"/>
            </a:xfrm>
          </p:grpSpPr>
          <p:sp>
            <p:nvSpPr>
              <p:cNvPr id="61" name="Прямоугольник: скругленные углы 60">
                <a:extLst>
                  <a:ext uri="{FF2B5EF4-FFF2-40B4-BE49-F238E27FC236}">
                    <a16:creationId xmlns:a16="http://schemas.microsoft.com/office/drawing/2014/main" id="{E589B1DD-0C7F-48D6-B0A9-D6A95E5A2006}"/>
                  </a:ext>
                </a:extLst>
              </p:cNvPr>
              <p:cNvSpPr/>
              <p:nvPr/>
            </p:nvSpPr>
            <p:spPr>
              <a:xfrm>
                <a:off x="1895256" y="1551170"/>
                <a:ext cx="3010282" cy="208241"/>
              </a:xfrm>
              <a:prstGeom prst="roundRect">
                <a:avLst>
                  <a:gd name="adj" fmla="val 17011"/>
                </a:avLst>
              </a:prstGeom>
              <a:gradFill>
                <a:gsLst>
                  <a:gs pos="0">
                    <a:srgbClr val="76CE00"/>
                  </a:gs>
                  <a:gs pos="65000">
                    <a:srgbClr val="2FBB05"/>
                  </a:gs>
                </a:gsLst>
                <a:lin ang="27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62" name="Прямоугольник 61">
                <a:extLst>
                  <a:ext uri="{FF2B5EF4-FFF2-40B4-BE49-F238E27FC236}">
                    <a16:creationId xmlns:a16="http://schemas.microsoft.com/office/drawing/2014/main" id="{F1EE4829-42A7-4F21-9044-711967876238}"/>
                  </a:ext>
                </a:extLst>
              </p:cNvPr>
              <p:cNvSpPr/>
              <p:nvPr/>
            </p:nvSpPr>
            <p:spPr>
              <a:xfrm>
                <a:off x="4567465" y="1488824"/>
                <a:ext cx="324128" cy="338554"/>
              </a:xfrm>
              <a:prstGeom prst="rect">
                <a:avLst/>
              </a:prstGeom>
              <a:noFill/>
              <a:effectLst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ru-RU" sz="1600" dirty="0">
                    <a:solidFill>
                      <a:srgbClr val="1D7103"/>
                    </a:solidFill>
                    <a:latin typeface="Creata Black" panose="00000A00000000000000" pitchFamily="2" charset="-52"/>
                  </a:rPr>
                  <a:t>5</a:t>
                </a:r>
              </a:p>
            </p:txBody>
          </p:sp>
        </p:grpSp>
        <p:sp>
          <p:nvSpPr>
            <p:cNvPr id="87" name="Прямоугольник 86">
              <a:extLst>
                <a:ext uri="{FF2B5EF4-FFF2-40B4-BE49-F238E27FC236}">
                  <a16:creationId xmlns:a16="http://schemas.microsoft.com/office/drawing/2014/main" id="{8F4CECF9-D70B-480F-9EDB-4C0A88D3B2C4}"/>
                </a:ext>
              </a:extLst>
            </p:cNvPr>
            <p:cNvSpPr/>
            <p:nvPr/>
          </p:nvSpPr>
          <p:spPr>
            <a:xfrm>
              <a:off x="3028534" y="1181656"/>
              <a:ext cx="6096000" cy="36933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/>
              <a:r>
                <a:rPr lang="ru-RU" dirty="0">
                  <a:solidFill>
                    <a:schemeClr val="bg1">
                      <a:lumMod val="50000"/>
                    </a:schemeClr>
                  </a:solidFill>
                  <a:latin typeface="Creata" panose="00000500000000000000" pitchFamily="2" charset="-52"/>
                </a:rPr>
                <a:t>Общее время программы 30-60 минут</a:t>
              </a:r>
            </a:p>
          </p:txBody>
        </p:sp>
      </p:grpSp>
      <p:sp>
        <p:nvSpPr>
          <p:cNvPr id="90" name="Овал 89">
            <a:extLst>
              <a:ext uri="{FF2B5EF4-FFF2-40B4-BE49-F238E27FC236}">
                <a16:creationId xmlns:a16="http://schemas.microsoft.com/office/drawing/2014/main" id="{210728FC-57E5-4FA3-817B-23F8DEEFB841}"/>
              </a:ext>
            </a:extLst>
          </p:cNvPr>
          <p:cNvSpPr/>
          <p:nvPr/>
        </p:nvSpPr>
        <p:spPr>
          <a:xfrm>
            <a:off x="1395186" y="5261233"/>
            <a:ext cx="278527" cy="278527"/>
          </a:xfrm>
          <a:prstGeom prst="ellipse">
            <a:avLst/>
          </a:prstGeom>
          <a:solidFill>
            <a:schemeClr val="bg1"/>
          </a:solidFill>
          <a:ln w="111125">
            <a:solidFill>
              <a:srgbClr val="2EB3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1" name="Овал 90">
            <a:extLst>
              <a:ext uri="{FF2B5EF4-FFF2-40B4-BE49-F238E27FC236}">
                <a16:creationId xmlns:a16="http://schemas.microsoft.com/office/drawing/2014/main" id="{81E159D7-5A88-45EA-BBA2-C7EC8A278402}"/>
              </a:ext>
            </a:extLst>
          </p:cNvPr>
          <p:cNvSpPr/>
          <p:nvPr/>
        </p:nvSpPr>
        <p:spPr>
          <a:xfrm>
            <a:off x="1395185" y="4546309"/>
            <a:ext cx="278527" cy="278527"/>
          </a:xfrm>
          <a:prstGeom prst="ellipse">
            <a:avLst/>
          </a:prstGeom>
          <a:solidFill>
            <a:schemeClr val="bg1"/>
          </a:solidFill>
          <a:ln w="111125">
            <a:solidFill>
              <a:srgbClr val="2EB3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2" name="Овал 91">
            <a:extLst>
              <a:ext uri="{FF2B5EF4-FFF2-40B4-BE49-F238E27FC236}">
                <a16:creationId xmlns:a16="http://schemas.microsoft.com/office/drawing/2014/main" id="{F08CE5BF-14FC-4B98-8140-4802ECF25ADE}"/>
              </a:ext>
            </a:extLst>
          </p:cNvPr>
          <p:cNvSpPr/>
          <p:nvPr/>
        </p:nvSpPr>
        <p:spPr>
          <a:xfrm>
            <a:off x="1395185" y="3626013"/>
            <a:ext cx="278527" cy="278527"/>
          </a:xfrm>
          <a:prstGeom prst="ellipse">
            <a:avLst/>
          </a:prstGeom>
          <a:solidFill>
            <a:schemeClr val="bg1"/>
          </a:solidFill>
          <a:ln w="111125">
            <a:solidFill>
              <a:srgbClr val="2EB3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3" name="Овал 92">
            <a:extLst>
              <a:ext uri="{FF2B5EF4-FFF2-40B4-BE49-F238E27FC236}">
                <a16:creationId xmlns:a16="http://schemas.microsoft.com/office/drawing/2014/main" id="{CBCF2CAC-6C13-4B81-9F8D-31A76D89A9BE}"/>
              </a:ext>
            </a:extLst>
          </p:cNvPr>
          <p:cNvSpPr/>
          <p:nvPr/>
        </p:nvSpPr>
        <p:spPr>
          <a:xfrm>
            <a:off x="1397940" y="2875407"/>
            <a:ext cx="278527" cy="278527"/>
          </a:xfrm>
          <a:prstGeom prst="ellipse">
            <a:avLst/>
          </a:prstGeom>
          <a:solidFill>
            <a:schemeClr val="bg1"/>
          </a:solidFill>
          <a:ln w="111125">
            <a:solidFill>
              <a:srgbClr val="2EB3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4" name="Овал 93">
            <a:extLst>
              <a:ext uri="{FF2B5EF4-FFF2-40B4-BE49-F238E27FC236}">
                <a16:creationId xmlns:a16="http://schemas.microsoft.com/office/drawing/2014/main" id="{13F47384-6E0A-425D-9224-DC53251E9D7D}"/>
              </a:ext>
            </a:extLst>
          </p:cNvPr>
          <p:cNvSpPr/>
          <p:nvPr/>
        </p:nvSpPr>
        <p:spPr>
          <a:xfrm>
            <a:off x="1400404" y="2162744"/>
            <a:ext cx="278527" cy="278527"/>
          </a:xfrm>
          <a:prstGeom prst="ellipse">
            <a:avLst/>
          </a:prstGeom>
          <a:solidFill>
            <a:schemeClr val="bg1"/>
          </a:solidFill>
          <a:ln w="111125">
            <a:solidFill>
              <a:srgbClr val="2EB3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7D827D47-93B9-44DD-9C5F-C4B4A45EBC9A}"/>
              </a:ext>
            </a:extLst>
          </p:cNvPr>
          <p:cNvSpPr txBox="1"/>
          <p:nvPr/>
        </p:nvSpPr>
        <p:spPr>
          <a:xfrm>
            <a:off x="270439" y="350378"/>
            <a:ext cx="45191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chemeClr val="bg1">
                    <a:lumMod val="85000"/>
                  </a:schemeClr>
                </a:solidFill>
                <a:latin typeface="Creata Medium" panose="00000600000000000000" pitchFamily="2" charset="-52"/>
              </a:rPr>
              <a:t>детский барабанный мастер-класс  </a:t>
            </a:r>
            <a:r>
              <a:rPr lang="en-US" sz="1400" dirty="0">
                <a:solidFill>
                  <a:schemeClr val="bg1">
                    <a:lumMod val="85000"/>
                  </a:schemeClr>
                </a:solidFill>
                <a:latin typeface="Creata Medium" panose="00000600000000000000" pitchFamily="2" charset="-52"/>
              </a:rPr>
              <a:t>/  </a:t>
            </a:r>
            <a:r>
              <a:rPr lang="ru-RU" sz="1400" dirty="0">
                <a:solidFill>
                  <a:schemeClr val="bg1">
                    <a:lumMod val="85000"/>
                  </a:schemeClr>
                </a:solidFill>
                <a:latin typeface="Creata Medium" panose="00000600000000000000" pitchFamily="2" charset="-52"/>
              </a:rPr>
              <a:t>структура</a:t>
            </a:r>
          </a:p>
        </p:txBody>
      </p:sp>
      <p:sp>
        <p:nvSpPr>
          <p:cNvPr id="66" name="Прямоугольник: скругленные углы 65">
            <a:extLst>
              <a:ext uri="{FF2B5EF4-FFF2-40B4-BE49-F238E27FC236}">
                <a16:creationId xmlns:a16="http://schemas.microsoft.com/office/drawing/2014/main" id="{7F85588C-1338-4AE5-A6FE-8FF7656BBE10}"/>
              </a:ext>
            </a:extLst>
          </p:cNvPr>
          <p:cNvSpPr/>
          <p:nvPr/>
        </p:nvSpPr>
        <p:spPr>
          <a:xfrm>
            <a:off x="7160843" y="1255555"/>
            <a:ext cx="851781" cy="208241"/>
          </a:xfrm>
          <a:prstGeom prst="roundRect">
            <a:avLst>
              <a:gd name="adj" fmla="val 17011"/>
            </a:avLst>
          </a:prstGeom>
          <a:gradFill>
            <a:gsLst>
              <a:gs pos="0">
                <a:srgbClr val="76CE00"/>
              </a:gs>
              <a:gs pos="65000">
                <a:srgbClr val="2FBB05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7" name="Прямоугольник 66">
            <a:extLst>
              <a:ext uri="{FF2B5EF4-FFF2-40B4-BE49-F238E27FC236}">
                <a16:creationId xmlns:a16="http://schemas.microsoft.com/office/drawing/2014/main" id="{F595DE5A-7D2F-44D7-9810-0C7C4E05F175}"/>
              </a:ext>
            </a:extLst>
          </p:cNvPr>
          <p:cNvSpPr/>
          <p:nvPr/>
        </p:nvSpPr>
        <p:spPr>
          <a:xfrm>
            <a:off x="7663888" y="1193207"/>
            <a:ext cx="324128" cy="338554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r"/>
            <a:r>
              <a:rPr lang="ru-RU" sz="1600" dirty="0">
                <a:solidFill>
                  <a:srgbClr val="1D7103"/>
                </a:solidFill>
                <a:latin typeface="Creata Black" panose="00000A00000000000000" pitchFamily="2" charset="-52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40449355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B0C8F2B-3C32-4FCE-8380-14E05675BC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CE821E7-6026-4DE1-BEE6-DF4AE2D4FEB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6232" y="364720"/>
            <a:ext cx="11439526" cy="6128560"/>
          </a:xfrm>
          <a:prstGeom prst="roundRect">
            <a:avLst>
              <a:gd name="adj" fmla="val 3405"/>
            </a:avLst>
          </a:prstGeom>
        </p:spPr>
      </p:pic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DC4A04BA-AEA1-48BD-9CFF-7BE04C63B992}"/>
              </a:ext>
            </a:extLst>
          </p:cNvPr>
          <p:cNvSpPr/>
          <p:nvPr/>
        </p:nvSpPr>
        <p:spPr>
          <a:xfrm>
            <a:off x="376232" y="364720"/>
            <a:ext cx="11439525" cy="6128560"/>
          </a:xfrm>
          <a:prstGeom prst="roundRect">
            <a:avLst>
              <a:gd name="adj" fmla="val 3348"/>
            </a:avLst>
          </a:prstGeom>
          <a:solidFill>
            <a:srgbClr val="00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6BDFB370-ACCF-41CA-8D3C-DF7CEDDEB019}"/>
              </a:ext>
            </a:extLst>
          </p:cNvPr>
          <p:cNvSpPr/>
          <p:nvPr/>
        </p:nvSpPr>
        <p:spPr>
          <a:xfrm>
            <a:off x="902105" y="4300711"/>
            <a:ext cx="10387780" cy="75918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>
              <a:lnSpc>
                <a:spcPts val="2600"/>
              </a:lnSpc>
            </a:pPr>
            <a:r>
              <a:rPr lang="ru-RU" sz="2000" dirty="0">
                <a:solidFill>
                  <a:schemeClr val="bg1"/>
                </a:solidFill>
                <a:latin typeface="Creata Medium" panose="00000600000000000000" pitchFamily="2" charset="-52"/>
              </a:rPr>
              <a:t>Да, игровые механики легко адаптируются практически под любую тематику. </a:t>
            </a:r>
            <a:br>
              <a:rPr lang="ru-RU" sz="2000" dirty="0">
                <a:solidFill>
                  <a:schemeClr val="bg1"/>
                </a:solidFill>
                <a:latin typeface="Creata Medium" panose="00000600000000000000" pitchFamily="2" charset="-52"/>
              </a:rPr>
            </a:br>
            <a:r>
              <a:rPr lang="ru-RU" sz="2000" dirty="0">
                <a:solidFill>
                  <a:schemeClr val="bg1"/>
                </a:solidFill>
                <a:latin typeface="Creata Medium" panose="00000600000000000000" pitchFamily="2" charset="-52"/>
              </a:rPr>
              <a:t>А ведущий может работать в самых разных образах 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</a:t>
            </a:r>
            <a:endParaRPr lang="ru-RU" sz="2000" dirty="0">
              <a:solidFill>
                <a:schemeClr val="bg1"/>
              </a:solidFill>
              <a:latin typeface="Creata Medium" panose="00000600000000000000" pitchFamily="2" charset="-52"/>
            </a:endParaRPr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BDB000B1-EB49-4274-BC2A-D8981B107310}"/>
              </a:ext>
            </a:extLst>
          </p:cNvPr>
          <p:cNvSpPr/>
          <p:nvPr/>
        </p:nvSpPr>
        <p:spPr>
          <a:xfrm>
            <a:off x="2286000" y="2972464"/>
            <a:ext cx="7747000" cy="913071"/>
          </a:xfrm>
          <a:prstGeom prst="roundRect">
            <a:avLst>
              <a:gd name="adj" fmla="val 12594"/>
            </a:avLst>
          </a:prstGeom>
          <a:gradFill>
            <a:gsLst>
              <a:gs pos="0">
                <a:srgbClr val="76CE00">
                  <a:alpha val="75000"/>
                </a:srgbClr>
              </a:gs>
              <a:gs pos="65000">
                <a:srgbClr val="2FBB05">
                  <a:alpha val="75000"/>
                </a:srgbClr>
              </a:gs>
            </a:gsLst>
            <a:lin ang="2700000" scaled="0"/>
          </a:gradFill>
          <a:ln w="28575">
            <a:solidFill>
              <a:srgbClr val="76CE00"/>
            </a:solidFill>
          </a:ln>
          <a:effectLst>
            <a:outerShdw blurRad="203200" dist="88900" dir="4200000" algn="tl" rotWithShape="0">
              <a:prstClr val="black">
                <a:alpha val="4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18D46EF5-E2BD-4E01-8CF0-E1BA812902B2}"/>
              </a:ext>
            </a:extLst>
          </p:cNvPr>
          <p:cNvSpPr/>
          <p:nvPr/>
        </p:nvSpPr>
        <p:spPr>
          <a:xfrm>
            <a:off x="2460535" y="3174876"/>
            <a:ext cx="7401386" cy="48346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>
              <a:lnSpc>
                <a:spcPts val="3200"/>
              </a:lnSpc>
            </a:pPr>
            <a:r>
              <a:rPr lang="ru-RU" sz="2600" dirty="0">
                <a:solidFill>
                  <a:schemeClr val="bg1"/>
                </a:solidFill>
                <a:latin typeface="Creata Medium" panose="00000600000000000000" pitchFamily="2" charset="-52"/>
              </a:rPr>
              <a:t>Можно ли изменить сценарий программы?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4BC0443-92E3-4CE3-8DE9-F5912D599F59}"/>
              </a:ext>
            </a:extLst>
          </p:cNvPr>
          <p:cNvSpPr txBox="1"/>
          <p:nvPr/>
        </p:nvSpPr>
        <p:spPr>
          <a:xfrm>
            <a:off x="633296" y="524550"/>
            <a:ext cx="48942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детский барабанный мастер-класс 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/  </a:t>
            </a:r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частый вопрос</a:t>
            </a:r>
          </a:p>
        </p:txBody>
      </p:sp>
    </p:spTree>
    <p:extLst>
      <p:ext uri="{BB962C8B-B14F-4D97-AF65-F5344CB8AC3E}">
        <p14:creationId xmlns:p14="http://schemas.microsoft.com/office/powerpoint/2010/main" val="212319355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6665</TotalTime>
  <Words>350</Words>
  <Application>Microsoft Office PowerPoint</Application>
  <PresentationFormat>Широкоэкранный</PresentationFormat>
  <Paragraphs>85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20" baseType="lpstr">
      <vt:lpstr>Creata Black</vt:lpstr>
      <vt:lpstr>Creata</vt:lpstr>
      <vt:lpstr>Calibri Light</vt:lpstr>
      <vt:lpstr>Creata Medium</vt:lpstr>
      <vt:lpstr>Wingdings</vt:lpstr>
      <vt:lpstr>Calibri</vt:lpstr>
      <vt:lpstr>Arial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Kirill Lookyanov</dc:creator>
  <cp:lastModifiedBy>Mila</cp:lastModifiedBy>
  <cp:revision>210</cp:revision>
  <dcterms:created xsi:type="dcterms:W3CDTF">2020-03-18T09:18:51Z</dcterms:created>
  <dcterms:modified xsi:type="dcterms:W3CDTF">2025-06-06T10:42:46Z</dcterms:modified>
</cp:coreProperties>
</file>