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92" r:id="rId2"/>
    <p:sldId id="293" r:id="rId3"/>
    <p:sldId id="294" r:id="rId4"/>
    <p:sldId id="290" r:id="rId5"/>
    <p:sldId id="288" r:id="rId6"/>
    <p:sldId id="260" r:id="rId7"/>
    <p:sldId id="295" r:id="rId8"/>
    <p:sldId id="277" r:id="rId9"/>
    <p:sldId id="296" r:id="rId10"/>
    <p:sldId id="279" r:id="rId11"/>
    <p:sldId id="285" r:id="rId12"/>
    <p:sldId id="281" r:id="rId13"/>
    <p:sldId id="280" r:id="rId14"/>
  </p:sldIdLst>
  <p:sldSz cx="12192000" cy="6858000"/>
  <p:notesSz cx="6858000" cy="9144000"/>
  <p:embeddedFontLst>
    <p:embeddedFont>
      <p:font typeface="Creata" panose="020B0604020202020204" charset="-52"/>
      <p:regular r:id="rId16"/>
    </p:embeddedFont>
    <p:embeddedFont>
      <p:font typeface="Creata Black" panose="020B0604020202020204" charset="-52"/>
      <p:bold r:id="rId17"/>
    </p:embeddedFont>
    <p:embeddedFont>
      <p:font typeface="Creata Medium" panose="020B0604020202020204" charset="-52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BB05"/>
    <a:srgbClr val="269204"/>
    <a:srgbClr val="1D7103"/>
    <a:srgbClr val="76CE00"/>
    <a:srgbClr val="2EB305"/>
    <a:srgbClr val="1D1D1E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B8270-4451-D04E-98C5-E4090698178E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D8E47-0429-DD4A-B21D-602652BBB0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839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29433-58ED-4548-B9F8-B25C09A2DF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7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3.wdp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484" y="0"/>
            <a:ext cx="12205484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3E10AAD-9609-4E25-8681-B92024F872D0}"/>
              </a:ext>
            </a:extLst>
          </p:cNvPr>
          <p:cNvGrpSpPr/>
          <p:nvPr/>
        </p:nvGrpSpPr>
        <p:grpSpPr>
          <a:xfrm>
            <a:off x="467933" y="6025704"/>
            <a:ext cx="11256134" cy="461665"/>
            <a:chOff x="467933" y="6025704"/>
            <a:chExt cx="11256134" cy="461665"/>
          </a:xfrm>
        </p:grpSpPr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00B6ADC-7D36-47B7-8003-873CC73FFB82}"/>
                </a:ext>
              </a:extLst>
            </p:cNvPr>
            <p:cNvSpPr/>
            <p:nvPr/>
          </p:nvSpPr>
          <p:spPr>
            <a:xfrm>
              <a:off x="467933" y="6025704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6000">
                  <a:srgbClr val="2FBB05">
                    <a:alpha val="7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FBE2EA8D-7E85-4A66-8A8C-25EACF221381}"/>
                </a:ext>
              </a:extLst>
            </p:cNvPr>
            <p:cNvGrpSpPr/>
            <p:nvPr/>
          </p:nvGrpSpPr>
          <p:grpSpPr>
            <a:xfrm>
              <a:off x="720849" y="6084357"/>
              <a:ext cx="1246685" cy="338554"/>
              <a:chOff x="720849" y="6084357"/>
              <a:chExt cx="1246685" cy="338554"/>
            </a:xfrm>
          </p:grpSpPr>
          <p:sp>
            <p:nvSpPr>
              <p:cNvPr id="39" name="Прямоугольник 38">
                <a:extLst>
                  <a:ext uri="{FF2B5EF4-FFF2-40B4-BE49-F238E27FC236}">
                    <a16:creationId xmlns:a16="http://schemas.microsoft.com/office/drawing/2014/main" id="{6D26E44D-60D5-4AC3-B9EB-4EDE29767F86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9028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банкет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41280F14-C837-4F94-B71D-1B40352AA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510C9DEC-5E6D-45A4-9805-4693A56A4E73}"/>
                </a:ext>
              </a:extLst>
            </p:cNvPr>
            <p:cNvGrpSpPr/>
            <p:nvPr/>
          </p:nvGrpSpPr>
          <p:grpSpPr>
            <a:xfrm>
              <a:off x="3075911" y="6076524"/>
              <a:ext cx="3020967" cy="338554"/>
              <a:chOff x="2845511" y="6076524"/>
              <a:chExt cx="3020967" cy="338554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B878CD2-80A1-4657-B690-9622646C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5511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0" name="Прямоугольник 39">
                <a:extLst>
                  <a:ext uri="{FF2B5EF4-FFF2-40B4-BE49-F238E27FC236}">
                    <a16:creationId xmlns:a16="http://schemas.microsoft.com/office/drawing/2014/main" id="{16845715-C3F2-4560-965B-745256F6FDC5}"/>
                  </a:ext>
                </a:extLst>
              </p:cNvPr>
              <p:cNvSpPr/>
              <p:nvPr/>
            </p:nvSpPr>
            <p:spPr>
              <a:xfrm>
                <a:off x="3214790" y="6076524"/>
                <a:ext cx="265168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поздравление молодых</a:t>
                </a:r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536A523-00D2-4DE0-80E8-10E1B26A9D57}"/>
                </a:ext>
              </a:extLst>
            </p:cNvPr>
            <p:cNvGrpSpPr/>
            <p:nvPr/>
          </p:nvGrpSpPr>
          <p:grpSpPr>
            <a:xfrm>
              <a:off x="7159022" y="6080779"/>
              <a:ext cx="1730549" cy="338554"/>
              <a:chOff x="6511002" y="6080779"/>
              <a:chExt cx="1730549" cy="338554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36DEB9E9-CC35-4059-A9BE-3247AF57D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9F9EB8A9-5F1C-4A8D-BF7D-0EDCF714F10C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36127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50 человек</a:t>
                </a:r>
              </a:p>
            </p:txBody>
          </p: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A1CBB725-559A-42BE-909C-87D3EF49B94D}"/>
                </a:ext>
              </a:extLst>
            </p:cNvPr>
            <p:cNvGrpSpPr/>
            <p:nvPr/>
          </p:nvGrpSpPr>
          <p:grpSpPr>
            <a:xfrm>
              <a:off x="9929943" y="6089403"/>
              <a:ext cx="1515067" cy="338554"/>
              <a:chOff x="8924244" y="6089403"/>
              <a:chExt cx="1515067" cy="338554"/>
            </a:xfrm>
          </p:grpSpPr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80C2C309-1B4E-4AF1-A832-1AF121371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546A933B-43C9-47F0-AC36-A3E46F9381CD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1304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20 минут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7FFB242-DDC4-4BF1-9C6F-A3898CE0AEB0}"/>
              </a:ext>
            </a:extLst>
          </p:cNvPr>
          <p:cNvSpPr txBox="1"/>
          <p:nvPr/>
        </p:nvSpPr>
        <p:spPr>
          <a:xfrm>
            <a:off x="270439" y="350378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фото с частного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85A1B0C-D86A-4E26-BEE1-2AC1E7A380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357" y="369714"/>
            <a:ext cx="2867674" cy="2867674"/>
          </a:xfrm>
          <a:prstGeom prst="roundRect">
            <a:avLst>
              <a:gd name="adj" fmla="val 3986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52B27C-0B39-4320-932E-137BBB7CCA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741" y="3771901"/>
            <a:ext cx="4420258" cy="3086100"/>
          </a:xfrm>
          <a:prstGeom prst="roundRect">
            <a:avLst>
              <a:gd name="adj" fmla="val 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50E23D-7EDA-40BD-B9CE-13FFE1D213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153" y="0"/>
            <a:ext cx="4628847" cy="30861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C93DE9-11F0-49AE-8BD4-863D16612C6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19" y="3620612"/>
            <a:ext cx="2867674" cy="2846355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AB84-94D3-4B05-B0F4-A4D68E2FF964}"/>
              </a:ext>
            </a:extLst>
          </p:cNvPr>
          <p:cNvSpPr txBox="1"/>
          <p:nvPr/>
        </p:nvSpPr>
        <p:spPr>
          <a:xfrm>
            <a:off x="4857060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74D608E-4C0F-4076-839F-DEC866DF1E2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865" y="1120462"/>
            <a:ext cx="4854129" cy="4854129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565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441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67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F1189911-0651-4282-97F9-CED06B3A3924}"/>
              </a:ext>
            </a:extLst>
          </p:cNvPr>
          <p:cNvSpPr/>
          <p:nvPr/>
        </p:nvSpPr>
        <p:spPr>
          <a:xfrm>
            <a:off x="867937" y="1324657"/>
            <a:ext cx="10445523" cy="2983665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F939C2-9FC4-41B8-AA1E-62E38F88AAF2}"/>
              </a:ext>
            </a:extLst>
          </p:cNvPr>
          <p:cNvSpPr txBox="1"/>
          <p:nvPr/>
        </p:nvSpPr>
        <p:spPr>
          <a:xfrm>
            <a:off x="1391106" y="1643156"/>
            <a:ext cx="9625238" cy="2436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10 стульев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или 3 канала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розетки)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Микрофон со стойкой для </a:t>
            </a:r>
            <a:r>
              <a:rPr lang="ru-RU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подзвучки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 барабана ведущего 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(если участников большее 250 чел.)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0A2BAE3-EFB2-4E1E-A5D3-0A1E235035B5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B34FC8EE-3CA1-4D11-B2AB-CADDC5A915DF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3FE2CEC-B4BC-4312-8C47-05DEC99C552D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</a:t>
              </a:r>
              <a:r>
                <a:rPr lang="ru-RU" sz="3600">
                  <a:solidFill>
                    <a:srgbClr val="131313"/>
                  </a:solidFill>
                  <a:latin typeface="Creata Black" panose="00000A00000000000000" pitchFamily="2" charset="-52"/>
                </a:rPr>
                <a:t>) 260 60 12</a:t>
              </a:r>
              <a:endParaRPr lang="ru-RU" sz="36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17FA07A-321B-4263-895A-C1467E89CEC1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403EF2-53F3-4341-A907-4C1828606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FDDE497-8B5D-41C2-8A14-B501B574880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600450"/>
            <a:chExt cx="9048750" cy="1809750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E7336A58-EBDD-4624-BF38-6CC106B2F71F}"/>
                </a:ext>
              </a:extLst>
            </p:cNvPr>
            <p:cNvSpPr/>
            <p:nvPr/>
          </p:nvSpPr>
          <p:spPr>
            <a:xfrm>
              <a:off x="1714500" y="3600450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511B36B8-B385-4C77-B6CB-D32C8977ABA4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6000" dirty="0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TARABOOM SHOW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5081C401-2F7A-4DEA-87DB-BD76ACAE7AA6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МУЗЫКАЛЬНЫЙ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857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" y="2331076"/>
            <a:ext cx="5123828" cy="45269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304" y="0"/>
            <a:ext cx="5764695" cy="47651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41819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МАКСИМАЛЬНО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ВОВЛЕКАЮЩАЯ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67DCA25-6D87-4802-9910-8C8E90A79DAE}"/>
              </a:ext>
            </a:extLst>
          </p:cNvPr>
          <p:cNvGrpSpPr/>
          <p:nvPr/>
        </p:nvGrpSpPr>
        <p:grpSpPr>
          <a:xfrm>
            <a:off x="1714500" y="3820886"/>
            <a:ext cx="9048750" cy="1809750"/>
            <a:chOff x="1714500" y="3820886"/>
            <a:chExt cx="9048750" cy="1809750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29504CF9-1F9A-4DE3-AAC5-A08444F9CB30}"/>
                </a:ext>
              </a:extLst>
            </p:cNvPr>
            <p:cNvSpPr/>
            <p:nvPr/>
          </p:nvSpPr>
          <p:spPr>
            <a:xfrm>
              <a:off x="1714500" y="3820886"/>
              <a:ext cx="9048750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645E156-11F4-4D51-8367-65B916CE5158}"/>
                </a:ext>
              </a:extLst>
            </p:cNvPr>
            <p:cNvSpPr/>
            <p:nvPr/>
          </p:nvSpPr>
          <p:spPr>
            <a:xfrm>
              <a:off x="2208556" y="4269226"/>
              <a:ext cx="7774885" cy="89383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Участники становятся одним целым </a:t>
              </a:r>
              <a:endParaRPr lang="en-US" sz="2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и получают мощный эмоциональный заряд!</a:t>
              </a: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A7F31-3243-4516-AAA3-1B3C9B13E3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618" y="877465"/>
            <a:ext cx="1946023" cy="19157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6454011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музыкальными инструментами</a:t>
            </a:r>
          </a:p>
        </p:txBody>
      </p:sp>
    </p:spTree>
    <p:extLst>
      <p:ext uri="{BB962C8B-B14F-4D97-AF65-F5344CB8AC3E}">
        <p14:creationId xmlns:p14="http://schemas.microsoft.com/office/powerpoint/2010/main" val="299417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47504"/>
            <a:chOff x="970647" y="1685536"/>
            <a:chExt cx="10430279" cy="3447504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2745760"/>
              <a:chOff x="970647" y="1685536"/>
              <a:chExt cx="2193081" cy="274576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ФУРШЕТ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447504"/>
              <a:chOff x="3699549" y="1685536"/>
              <a:chExt cx="2786043" cy="344750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ПОЗДРАВЛЕНИЕ</a:t>
                </a:r>
                <a:br>
                  <a:rPr lang="ru-RU" dirty="0"/>
                </a:br>
                <a:r>
                  <a:rPr lang="ru-RU" dirty="0"/>
                  <a:t>МОЛОДОЖЕНОВ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ВОВЛЕЧЕНИЕ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РАЗВЛЕЧЕНИЕ </a:t>
                </a:r>
                <a:br>
                  <a:rPr lang="ru-RU" dirty="0"/>
                </a:br>
                <a:r>
                  <a:rPr lang="ru-RU" dirty="0"/>
                  <a:t>ГОСТЕЙ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НЕ ОГРАНИЧЕНО</a:t>
                </a: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15-35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МИНУТ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24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AA380AA-0DB9-46A3-A15E-A6EC7E5007A7}"/>
              </a:ext>
            </a:extLst>
          </p:cNvPr>
          <p:cNvGrpSpPr/>
          <p:nvPr/>
        </p:nvGrpSpPr>
        <p:grpSpPr>
          <a:xfrm>
            <a:off x="1175657" y="5055015"/>
            <a:ext cx="9840685" cy="913071"/>
            <a:chOff x="1313547" y="5213081"/>
            <a:chExt cx="9840685" cy="913071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96E24794-59C8-4868-BCB3-64A51A49FC95}"/>
                </a:ext>
              </a:extLst>
            </p:cNvPr>
            <p:cNvSpPr/>
            <p:nvPr/>
          </p:nvSpPr>
          <p:spPr>
            <a:xfrm>
              <a:off x="1313547" y="5213081"/>
              <a:ext cx="9840685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F6518A9-F7F6-4FD9-A7F6-0DB29E5F4439}"/>
                </a:ext>
              </a:extLst>
            </p:cNvPr>
            <p:cNvSpPr/>
            <p:nvPr/>
          </p:nvSpPr>
          <p:spPr>
            <a:xfrm>
              <a:off x="2317769" y="5415493"/>
              <a:ext cx="7842211" cy="5027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Превращаем гостей в единый яркий оркестр!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648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3F50218-903A-43C6-86B0-DCACA3915ED8}"/>
              </a:ext>
            </a:extLst>
          </p:cNvPr>
          <p:cNvGrpSpPr/>
          <p:nvPr/>
        </p:nvGrpSpPr>
        <p:grpSpPr>
          <a:xfrm>
            <a:off x="326819" y="1349012"/>
            <a:ext cx="11456810" cy="3452188"/>
            <a:chOff x="326819" y="1363436"/>
            <a:chExt cx="11456810" cy="34521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C056126-3094-4F48-8118-0FE0CC7E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9811" y="2062116"/>
              <a:ext cx="1891515" cy="116624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33826F3-AB9F-4451-8E8C-241FD4145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009" y="1807878"/>
              <a:ext cx="3045492" cy="18664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B980B5-285D-4672-9D60-C04E57F30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9843" y="1363436"/>
              <a:ext cx="1470074" cy="222738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168317D-EECF-41FF-937B-3DEDFE6B1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3414" y="1475413"/>
              <a:ext cx="2861510" cy="2570769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272ED81C-80B2-498A-A020-0617397E2CA3}"/>
                </a:ext>
              </a:extLst>
            </p:cNvPr>
            <p:cNvSpPr/>
            <p:nvPr/>
          </p:nvSpPr>
          <p:spPr>
            <a:xfrm>
              <a:off x="326819" y="3757763"/>
              <a:ext cx="24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музыкальные трубки</a:t>
              </a:r>
              <a:endParaRPr lang="en-US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en-US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Boomwhackers</a:t>
              </a:r>
              <a:br>
                <a:rPr lang="en-US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</a:b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(</a:t>
              </a:r>
              <a:r>
                <a:rPr lang="ru-RU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бумвокерс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reata Medium" panose="00000600000000000000" pitchFamily="2" charset="-52"/>
                </a:rPr>
                <a:t>)</a:t>
              </a:r>
              <a:endPara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FA5458ED-20F2-4583-AFAA-B64CD20F5F66}"/>
                </a:ext>
              </a:extLst>
            </p:cNvPr>
            <p:cNvSpPr/>
            <p:nvPr/>
          </p:nvSpPr>
          <p:spPr>
            <a:xfrm>
              <a:off x="2986108" y="3738406"/>
              <a:ext cx="24561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endPara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endParaRPr>
            </a:p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африканские барабаны</a:t>
              </a:r>
              <a:endParaRPr lang="en-US" sz="1600" dirty="0">
                <a:solidFill>
                  <a:schemeClr val="bg1"/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672C0F33-4A90-41C4-8200-E052FD6218ED}"/>
                </a:ext>
              </a:extLst>
            </p:cNvPr>
            <p:cNvSpPr/>
            <p:nvPr/>
          </p:nvSpPr>
          <p:spPr>
            <a:xfrm>
              <a:off x="6380408" y="3750060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тамбурины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95BBE24C-EB0B-4B2F-A8C1-EAA157766F67}"/>
                </a:ext>
              </a:extLst>
            </p:cNvPr>
            <p:cNvSpPr/>
            <p:nvPr/>
          </p:nvSpPr>
          <p:spPr>
            <a:xfrm>
              <a:off x="9327507" y="3744967"/>
              <a:ext cx="24561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маракасы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Creata Medium" panose="000006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3072573" y="4957738"/>
            <a:ext cx="6046848" cy="881653"/>
            <a:chOff x="3072573" y="4771061"/>
            <a:chExt cx="6046848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3072573" y="5283382"/>
              <a:ext cx="604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максимально яркие эмоции в самый важный день!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5109190" y="4771061"/>
              <a:ext cx="1973618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ФИКСИРУЕМ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70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328790" y="3318613"/>
            <a:ext cx="2542684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отличные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эмоциональные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фото и видео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140750" y="3318613"/>
            <a:ext cx="2372765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незабываемые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впечатления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896300" y="3318613"/>
            <a:ext cx="187904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вовлечение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всех гостей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DAE73328-0C15-420D-BE6E-822BEEE2B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85309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Вступление с музыкантами (пакет Экстра-Драйв) 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Яркое музыкальное мини-шоу с участием саксофона, тромбона и ударных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84759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Ритмичная разминка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веселых интерактивных игр на реакцию и внимание для снятия эмоциональных барьеров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21537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Игра на </a:t>
              </a:r>
              <a:r>
                <a:rPr lang="en-US" sz="1800" dirty="0" err="1">
                  <a:solidFill>
                    <a:srgbClr val="131313"/>
                  </a:solidFill>
                </a:rPr>
                <a:t>boomwhackers</a:t>
              </a:r>
              <a:r>
                <a:rPr lang="en-US" sz="1800" dirty="0">
                  <a:solidFill>
                    <a:srgbClr val="131313"/>
                  </a:solidFill>
                </a:rPr>
                <a:t> </a:t>
              </a:r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</a:t>
              </a:r>
              <a:r>
                <a:rPr lang="ru-RU" dirty="0" err="1">
                  <a:solidFill>
                    <a:schemeClr val="bg1">
                      <a:lumMod val="75000"/>
                    </a:schemeClr>
                  </a:solidFill>
                </a:rPr>
                <a:t>бумвокерс</a:t>
              </a:r>
              <a:r>
                <a:rPr lang="ru-RU" dirty="0">
                  <a:solidFill>
                    <a:schemeClr val="bg1">
                      <a:lumMod val="75000"/>
                    </a:schemeClr>
                  </a:solidFill>
                </a:rPr>
                <a:t>)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Раздача музыкальных трубок на ВСЕХ гостей и общее вовлечение с помощью различных ритмов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247550"/>
            <a:ext cx="9405332" cy="916523"/>
            <a:chOff x="3070655" y="2185499"/>
            <a:chExt cx="8516287" cy="916523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Барабанный блок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Приглашение самых активных участников и, конечно, молодоженов поиграть на настоящих африканских барабанах 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186864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Итоговый концерт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Добавление к оркестру тамбуринов и маракасов для создания финального шоу </a:t>
              </a:r>
              <a:b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 честь Жениха и Невесты!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4" y="1579795"/>
              <a:ext cx="1043189" cy="338554"/>
              <a:chOff x="1300766" y="1240666"/>
              <a:chExt cx="1043189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6" y="1303014"/>
                <a:ext cx="1043189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054156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177209" y="1507086"/>
              <a:ext cx="1902088" cy="338554"/>
              <a:chOff x="441868" y="1439065"/>
              <a:chExt cx="1902088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441868" y="1508882"/>
                <a:ext cx="1902088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4164468" y="1581372"/>
              <a:ext cx="2923934" cy="338554"/>
              <a:chOff x="821423" y="1242245"/>
              <a:chExt cx="1524572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821423" y="1303014"/>
                <a:ext cx="152457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2182842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7173573" y="1515083"/>
              <a:ext cx="1358513" cy="338554"/>
              <a:chOff x="985443" y="1428372"/>
              <a:chExt cx="1358513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985443" y="1490718"/>
                <a:ext cx="135851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2005884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8617257" y="1581372"/>
              <a:ext cx="2476410" cy="338554"/>
              <a:chOff x="-132454" y="1242245"/>
              <a:chExt cx="2476410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-132454" y="1303014"/>
                <a:ext cx="247641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15-35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34106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39028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260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04435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500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701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Прямоугольник: скругленные углы 14">
            <a:extLst>
              <a:ext uri="{FF2B5EF4-FFF2-40B4-BE49-F238E27FC236}">
                <a16:creationId xmlns:a16="http://schemas.microsoft.com/office/drawing/2014/main" id="{302B00B5-426C-5646-AAFE-83A2DD98AEA0}"/>
              </a:ext>
            </a:extLst>
          </p:cNvPr>
          <p:cNvSpPr>
            <a:spLocks noChangeAspect="1"/>
          </p:cNvSpPr>
          <p:nvPr/>
        </p:nvSpPr>
        <p:spPr>
          <a:xfrm>
            <a:off x="376232" y="377110"/>
            <a:ext cx="11439525" cy="6091387"/>
          </a:xfrm>
          <a:prstGeom prst="roundRect">
            <a:avLst>
              <a:gd name="adj" fmla="val 3348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1" y="377110"/>
            <a:ext cx="11439525" cy="6091387"/>
          </a:xfrm>
          <a:prstGeom prst="roundRect">
            <a:avLst>
              <a:gd name="adj" fmla="val 3348"/>
            </a:avLst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2182108" y="4875717"/>
            <a:ext cx="7827784" cy="1740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Конечно да! Мы привозим инструменты на </a:t>
            </a:r>
          </a:p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ВСЕХ участников (плюс немножко про запас)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и всегда вовлекаем максимальное количество гостей,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для чего придумали ряд специальных игровых механик </a:t>
            </a: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  <a:sym typeface="Wingdings" pitchFamily="2" charset="2"/>
              </a:rPr>
              <a:t> </a:t>
            </a: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  <a:p>
            <a:pPr algn="ctr">
              <a:lnSpc>
                <a:spcPts val="2600"/>
              </a:lnSpc>
            </a:pPr>
            <a:endParaRPr lang="ru-RU" sz="2000" dirty="0">
              <a:solidFill>
                <a:schemeClr val="bg1"/>
              </a:solidFill>
              <a:latin typeface="Creata Medium" panose="00000600000000000000" pitchFamily="2" charset="-52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BDB000B1-EB49-4274-BC2A-D8981B107310}"/>
              </a:ext>
            </a:extLst>
          </p:cNvPr>
          <p:cNvSpPr/>
          <p:nvPr/>
        </p:nvSpPr>
        <p:spPr>
          <a:xfrm>
            <a:off x="3023378" y="3547470"/>
            <a:ext cx="6145244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46EF5-E2BD-4E01-8CF0-E1BA812902B2}"/>
              </a:ext>
            </a:extLst>
          </p:cNvPr>
          <p:cNvSpPr/>
          <p:nvPr/>
        </p:nvSpPr>
        <p:spPr>
          <a:xfrm>
            <a:off x="3153834" y="3749882"/>
            <a:ext cx="6014788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А точно все будут задействованы?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945FAC-88F9-4978-8921-ECC4E758529E}"/>
              </a:ext>
            </a:extLst>
          </p:cNvPr>
          <p:cNvSpPr txBox="1"/>
          <p:nvPr/>
        </p:nvSpPr>
        <p:spPr>
          <a:xfrm>
            <a:off x="633296" y="524550"/>
            <a:ext cx="4076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музыкальный интерактив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3518936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3795</TotalTime>
  <Words>381</Words>
  <Application>Microsoft Office PowerPoint</Application>
  <PresentationFormat>Широкоэкранный</PresentationFormat>
  <Paragraphs>90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Creata Medium</vt:lpstr>
      <vt:lpstr>Calibri</vt:lpstr>
      <vt:lpstr>Arial</vt:lpstr>
      <vt:lpstr>Creata Black</vt:lpstr>
      <vt:lpstr>Calibri Light</vt:lpstr>
      <vt:lpstr>Creata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Mila</cp:lastModifiedBy>
  <cp:revision>204</cp:revision>
  <dcterms:created xsi:type="dcterms:W3CDTF">2020-03-18T09:18:51Z</dcterms:created>
  <dcterms:modified xsi:type="dcterms:W3CDTF">2025-06-06T10:57:23Z</dcterms:modified>
</cp:coreProperties>
</file>