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6" r:id="rId10"/>
    <p:sldId id="281" r:id="rId11"/>
    <p:sldId id="280" r:id="rId12"/>
  </p:sldIdLst>
  <p:sldSz cx="12192000" cy="6858000"/>
  <p:notesSz cx="6858000" cy="9144000"/>
  <p:embeddedFontLst>
    <p:embeddedFont>
      <p:font typeface="Creata" panose="020B0604020202020204" charset="-52"/>
      <p:regular r:id="rId13"/>
    </p:embeddedFont>
    <p:embeddedFont>
      <p:font typeface="Creata Black" panose="020B0604020202020204" charset="-52"/>
      <p:bold r:id="rId14"/>
    </p:embeddedFont>
    <p:embeddedFont>
      <p:font typeface="Creata Medium" panose="020B0604020202020204" charset="-52"/>
      <p:regular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204"/>
    <a:srgbClr val="2EB305"/>
    <a:srgbClr val="30BC05"/>
    <a:srgbClr val="1D7103"/>
    <a:srgbClr val="76CE00"/>
    <a:srgbClr val="1D1D1E"/>
    <a:srgbClr val="2FBB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C9CCA-3AE2-42F1-947D-5283C1953E30}" v="8" dt="2020-09-26T16:29:43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2AAC9CCA-3AE2-42F1-947D-5283C1953E30}"/>
    <pc:docChg chg="modSld">
      <pc:chgData name="Исаева Людмила" userId="fdb6b1ee36a9585b" providerId="Windows Live" clId="Web-{2AAC9CCA-3AE2-42F1-947D-5283C1953E30}" dt="2020-09-26T16:29:43.936" v="6" actId="20577"/>
      <pc:docMkLst>
        <pc:docMk/>
      </pc:docMkLst>
      <pc:sldChg chg="modSp">
        <pc:chgData name="Исаева Людмила" userId="fdb6b1ee36a9585b" providerId="Windows Live" clId="Web-{2AAC9CCA-3AE2-42F1-947D-5283C1953E30}" dt="2020-09-26T16:29:43.936" v="5" actId="20577"/>
        <pc:sldMkLst>
          <pc:docMk/>
          <pc:sldMk cId="2996928918" sldId="291"/>
        </pc:sldMkLst>
        <pc:spChg chg="mod">
          <ac:chgData name="Исаева Людмила" userId="fdb6b1ee36a9585b" providerId="Windows Live" clId="Web-{2AAC9CCA-3AE2-42F1-947D-5283C1953E30}" dt="2020-09-26T16:29:43.936" v="5" actId="20577"/>
          <ac:spMkLst>
            <pc:docMk/>
            <pc:sldMk cId="2996928918" sldId="291"/>
            <ac:spMk id="68" creationId="{9444AB61-B96D-4F6F-B7C1-362959999F36}"/>
          </ac:spMkLst>
        </pc:spChg>
        <pc:spChg chg="mod">
          <ac:chgData name="Исаева Людмила" userId="fdb6b1ee36a9585b" providerId="Windows Live" clId="Web-{2AAC9CCA-3AE2-42F1-947D-5283C1953E30}" dt="2020-09-26T16:29:12.935" v="0" actId="20577"/>
          <ac:spMkLst>
            <pc:docMk/>
            <pc:sldMk cId="2996928918" sldId="291"/>
            <ac:spMk id="169" creationId="{ED1F9BB6-D3D1-4AE8-93C0-1D91EA4147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634128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2263858"/>
            <a:ext cx="10445523" cy="1729941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02206" y="2513673"/>
            <a:ext cx="9625238" cy="1071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D3E8E6A-4629-40EF-B552-2F6DC5F20763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6E962770-2E00-4324-8088-D6801819B8A1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5A34D4D-B903-4C87-B90D-2434B187292B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</a:t>
              </a:r>
              <a:r>
                <a:rPr lang="ru-RU" sz="3600">
                  <a:solidFill>
                    <a:srgbClr val="131313"/>
                  </a:solidFill>
                  <a:latin typeface="Creata Black" panose="00000A00000000000000" pitchFamily="2" charset="-52"/>
                </a:rPr>
                <a:t>) 260 60 12</a:t>
              </a:r>
              <a:endParaRPr lang="ru-RU" sz="36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B844A72-3CA2-4EBA-A16E-3A958EE136B1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A58EBE-38C8-43F4-A92E-50242CD01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942446"/>
            <a:ext cx="8667750" cy="1688190"/>
            <a:chOff x="1905000" y="3722010"/>
            <a:chExt cx="8667750" cy="168819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583543" y="3722010"/>
              <a:ext cx="7329714" cy="168819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Очаг света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2877684" y="4745925"/>
              <a:ext cx="67223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НЕОНОВОЕ ИНТЕРАКТИВНОЕ ШОУ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9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5660"/>
            <a:ext cx="4616634" cy="4612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84576" y="0"/>
            <a:ext cx="5607424" cy="5558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082800" y="758334"/>
            <a:ext cx="44181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РОМАНТИКА,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ЗРЕЛИЩНОЕ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ПОЗДРАВЛЕНИЕ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082800" y="2656846"/>
            <a:ext cx="849944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dirty="0">
                <a:solidFill>
                  <a:schemeClr val="bg1"/>
                </a:solidFill>
                <a:latin typeface="Creata" panose="00000500000000000000" pitchFamily="2" charset="-52"/>
              </a:rPr>
              <a:t>и современное решение свадебной традиции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09685DC-C440-4612-BC59-30F02E077D21}"/>
              </a:ext>
            </a:extLst>
          </p:cNvPr>
          <p:cNvSpPr/>
          <p:nvPr/>
        </p:nvSpPr>
        <p:spPr>
          <a:xfrm>
            <a:off x="1625600" y="3436771"/>
            <a:ext cx="9080500" cy="25183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5CF4ED-39F3-4058-94A3-EF4E562720A9}"/>
              </a:ext>
            </a:extLst>
          </p:cNvPr>
          <p:cNvSpPr/>
          <p:nvPr/>
        </p:nvSpPr>
        <p:spPr>
          <a:xfrm>
            <a:off x="2120900" y="3694528"/>
            <a:ext cx="811861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 этой программы есть множество полезных назначений, стоит только включить фантазию!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Но её главная ценность – это яркие, наполненные светом воспоминания, которые останутся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 всех участников праздника.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42F19B-637E-494D-9066-22AE3A3C0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896">
            <a:off x="6661184" y="512791"/>
            <a:ext cx="2730501" cy="21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2955061"/>
            <a:chOff x="970647" y="1685536"/>
            <a:chExt cx="10430279" cy="2955061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2745760"/>
              <a:chOff x="970647" y="1685536"/>
              <a:chExt cx="2193081" cy="27457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2955061"/>
              <a:chOff x="3699549" y="1685536"/>
              <a:chExt cx="2786043" cy="295506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ПОЗДРАВЛЕНИЕ</a:t>
                </a:r>
                <a:br>
                  <a:rPr lang="ru-RU" dirty="0"/>
                </a:br>
                <a:r>
                  <a:rPr lang="ru-RU" dirty="0"/>
                  <a:t>МОЛОДОЖЕНОВ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СВАДЕБНАЯ </a:t>
                </a:r>
                <a:br>
                  <a:rPr lang="ru-RU" dirty="0"/>
                </a:br>
                <a:r>
                  <a:rPr lang="ru-RU" dirty="0"/>
                  <a:t>ТРАДИЦИЯ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3081" cy="2042257"/>
              <a:chOff x="6508519" y="1685536"/>
              <a:chExt cx="2193081" cy="204225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08519" y="2978870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ДО  </a:t>
                </a:r>
                <a:r>
                  <a:rPr lang="ru-RU" sz="3200" dirty="0"/>
                  <a:t>200</a:t>
                </a:r>
                <a:r>
                  <a:rPr lang="ru-RU" dirty="0"/>
                  <a:t> 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dirty="0"/>
                    <a:t>ДО</a:t>
                  </a:r>
                  <a:r>
                    <a:rPr lang="ru-RU" sz="3200" dirty="0"/>
                    <a:t> 15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32810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6E24794-59C8-4868-BCB3-64A51A49FC95}"/>
              </a:ext>
            </a:extLst>
          </p:cNvPr>
          <p:cNvSpPr/>
          <p:nvPr/>
        </p:nvSpPr>
        <p:spPr>
          <a:xfrm>
            <a:off x="1016001" y="5055015"/>
            <a:ext cx="101854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6518A9-F7F6-4FD9-A7F6-0DB29E5F4439}"/>
              </a:ext>
            </a:extLst>
          </p:cNvPr>
          <p:cNvSpPr/>
          <p:nvPr/>
        </p:nvSpPr>
        <p:spPr>
          <a:xfrm>
            <a:off x="1281396" y="5257427"/>
            <a:ext cx="9639178" cy="473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300" dirty="0">
                <a:solidFill>
                  <a:schemeClr val="bg1"/>
                </a:solidFill>
                <a:latin typeface="Creata Medium" panose="00000600000000000000" pitchFamily="2" charset="-52"/>
              </a:rPr>
              <a:t>Объединяем гостей и молодожен ярким светящимся контуром!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760683" y="3723684"/>
            <a:ext cx="301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неон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4303678" y="5029282"/>
            <a:ext cx="3584635" cy="881653"/>
            <a:chOff x="4303678" y="4771061"/>
            <a:chExt cx="3584635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4303678" y="5283382"/>
              <a:ext cx="3584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новую свадебную традицию!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317580" y="4771061"/>
              <a:ext cx="1556836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СОЗДАЕМ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10" y="1498600"/>
            <a:ext cx="2640583" cy="2640583"/>
          </a:xfrm>
          <a:prstGeom prst="ellipse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94216F7-7660-4EBC-912C-41F2E5806742}"/>
              </a:ext>
            </a:extLst>
          </p:cNvPr>
          <p:cNvGrpSpPr/>
          <p:nvPr/>
        </p:nvGrpSpPr>
        <p:grpSpPr>
          <a:xfrm>
            <a:off x="4453426" y="1498600"/>
            <a:ext cx="3285146" cy="3306132"/>
            <a:chOff x="8282125" y="1498600"/>
            <a:chExt cx="3285146" cy="330613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8282125" y="4219957"/>
              <a:ext cx="3285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световую конструкцию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 именами жениха и невесты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4407" y="1498600"/>
              <a:ext cx="2640583" cy="2640583"/>
            </a:xfrm>
            <a:prstGeom prst="ellipse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5FC5283-91EA-4254-A1B2-5A7A9A9D9C07}"/>
              </a:ext>
            </a:extLst>
          </p:cNvPr>
          <p:cNvGrpSpPr/>
          <p:nvPr/>
        </p:nvGrpSpPr>
        <p:grpSpPr>
          <a:xfrm>
            <a:off x="8418080" y="1498600"/>
            <a:ext cx="3013235" cy="3060655"/>
            <a:chOff x="4583445" y="1498600"/>
            <a:chExt cx="3013235" cy="306065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9772" y="1498600"/>
              <a:ext cx="2640583" cy="2640583"/>
            </a:xfrm>
            <a:prstGeom prst="ellipse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4583445" y="3728258"/>
              <a:ext cx="30132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драйв ведущего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79590" y="2989102"/>
            <a:ext cx="2614818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стопроцентный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вау-эффект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незабываемые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312437" y="2987770"/>
            <a:ext cx="2079415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неоновая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конструкция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 подарок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Creata Medium" panose="00000600000000000000" pitchFamily="2" charset="-52"/>
              </a:rPr>
              <a:t>(опция)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37033" y="3318613"/>
            <a:ext cx="2640466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яркий фото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видео-контент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1DF2A69-F08E-4900-AFBB-D75E01BB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</a:t>
              </a:r>
              <a:r>
                <a:rPr lang="ru-RU" sz="1800" dirty="0" err="1">
                  <a:solidFill>
                    <a:srgbClr val="131313"/>
                  </a:solidFill>
                </a:rPr>
                <a:t>Интро</a:t>
              </a:r>
              <a:endParaRPr lang="ru-RU" sz="1800" dirty="0">
                <a:solidFill>
                  <a:srgbClr val="131313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Вводная речь ведущего, приглашение гостей собраться в круг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8065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Подготовка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и состыковка участниками неоновых деталей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560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Пробный запуск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Приглашение молодоженов для включения неона 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316801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Кульминация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Активная командная работа по правильному соединению цепи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 добавлением пожеланий молодым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264876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Яркий финал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Подключение неона к именам жениха и невесты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491038" cy="338554"/>
              <a:chOff x="1300766" y="1240666"/>
              <a:chExt cx="1491038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49103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499830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635612" y="1507086"/>
              <a:ext cx="2437489" cy="338554"/>
              <a:chOff x="900271" y="1439065"/>
              <a:chExt cx="2437489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900271" y="1508882"/>
                <a:ext cx="24374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3010339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5157703" y="1581372"/>
              <a:ext cx="1406414" cy="338554"/>
              <a:chOff x="1339307" y="1242245"/>
              <a:chExt cx="733320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1339307" y="1303014"/>
                <a:ext cx="73332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1909473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6648719" y="1515083"/>
              <a:ext cx="2967967" cy="338554"/>
              <a:chOff x="460589" y="1428372"/>
              <a:chExt cx="2967967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460589" y="1490718"/>
                <a:ext cx="2967966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3104428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9685028" y="1581372"/>
              <a:ext cx="1408639" cy="338554"/>
              <a:chOff x="935317" y="1242245"/>
              <a:chExt cx="1408639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935317" y="1303014"/>
                <a:ext cx="140863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10-20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388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4574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7022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516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881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478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9E87A5-0D83-47EE-8354-5C4061834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3559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1087252" y="4986589"/>
            <a:ext cx="10017486" cy="739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Да! И дело даже не в визуальном эффекте неона – просто наши программы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всегда проводят максимально прокаченные и зажигательные ведущие!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2286000" y="3658342"/>
            <a:ext cx="7747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723433" y="3860444"/>
            <a:ext cx="6875601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Точно ли всем гостям будет интересно?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C91BA-F20E-45FA-8848-C817D68C5BE0}"/>
              </a:ext>
            </a:extLst>
          </p:cNvPr>
          <p:cNvSpPr txBox="1"/>
          <p:nvPr/>
        </p:nvSpPr>
        <p:spPr>
          <a:xfrm>
            <a:off x="633296" y="524550"/>
            <a:ext cx="381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327</Words>
  <Application>Microsoft Office PowerPoint</Application>
  <PresentationFormat>Широкоэкранный</PresentationFormat>
  <Paragraphs>76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Creata</vt:lpstr>
      <vt:lpstr>Calibri Light</vt:lpstr>
      <vt:lpstr>Creata Medium</vt:lpstr>
      <vt:lpstr>Wingdings</vt:lpstr>
      <vt:lpstr>Creata Black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Mila</cp:lastModifiedBy>
  <cp:revision>207</cp:revision>
  <dcterms:created xsi:type="dcterms:W3CDTF">2020-03-18T09:18:51Z</dcterms:created>
  <dcterms:modified xsi:type="dcterms:W3CDTF">2025-06-06T11:00:30Z</dcterms:modified>
</cp:coreProperties>
</file>