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77" r:id="rId9"/>
    <p:sldId id="305" r:id="rId10"/>
    <p:sldId id="279" r:id="rId11"/>
    <p:sldId id="297" r:id="rId12"/>
    <p:sldId id="281" r:id="rId13"/>
    <p:sldId id="280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reata" panose="020B0604020202020204" charset="-52"/>
      <p:regular r:id="rId21"/>
    </p:embeddedFont>
    <p:embeddedFont>
      <p:font typeface="Creata Black" panose="020B0604020202020204" charset="-52"/>
      <p:bold r:id="rId22"/>
    </p:embeddedFont>
    <p:embeddedFont>
      <p:font typeface="Creata Medium" panose="020B0604020202020204" charset="-52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CAA146"/>
    <a:srgbClr val="30BC05"/>
    <a:srgbClr val="1D7103"/>
    <a:srgbClr val="76CE00"/>
    <a:srgbClr val="2EB305"/>
    <a:srgbClr val="1D1D1E"/>
    <a:srgbClr val="2FBB05"/>
    <a:srgbClr val="1D1D1F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58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5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8" y="0"/>
            <a:ext cx="12194518" cy="686866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E10AAD-9609-4E25-8681-B92024F872D0}"/>
              </a:ext>
            </a:extLst>
          </p:cNvPr>
          <p:cNvGrpSpPr/>
          <p:nvPr/>
        </p:nvGrpSpPr>
        <p:grpSpPr>
          <a:xfrm>
            <a:off x="466674" y="6027847"/>
            <a:ext cx="11256134" cy="461665"/>
            <a:chOff x="466674" y="6027847"/>
            <a:chExt cx="11256134" cy="46166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00B6ADC-7D36-47B7-8003-873CC73FFB82}"/>
                </a:ext>
              </a:extLst>
            </p:cNvPr>
            <p:cNvSpPr/>
            <p:nvPr/>
          </p:nvSpPr>
          <p:spPr>
            <a:xfrm>
              <a:off x="466674" y="6027847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BE2EA8D-7E85-4A66-8A8C-25EACF221381}"/>
                </a:ext>
              </a:extLst>
            </p:cNvPr>
            <p:cNvGrpSpPr/>
            <p:nvPr/>
          </p:nvGrpSpPr>
          <p:grpSpPr>
            <a:xfrm>
              <a:off x="720849" y="6084357"/>
              <a:ext cx="1246685" cy="338554"/>
              <a:chOff x="720849" y="6084357"/>
              <a:chExt cx="1246685" cy="33855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D26E44D-60D5-4AC3-B9EB-4EDE29767F86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9028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банкет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1280F14-C837-4F94-B71D-1B40352AA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10C9DEC-5E6D-45A4-9805-4693A56A4E73}"/>
                </a:ext>
              </a:extLst>
            </p:cNvPr>
            <p:cNvGrpSpPr/>
            <p:nvPr/>
          </p:nvGrpSpPr>
          <p:grpSpPr>
            <a:xfrm>
              <a:off x="2598580" y="6080779"/>
              <a:ext cx="4005824" cy="338554"/>
              <a:chOff x="2368180" y="6080779"/>
              <a:chExt cx="4005824" cy="33855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B878CD2-80A1-4657-B690-9622646C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8180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6845715-C3F2-4560-965B-745256F6FDC5}"/>
                  </a:ext>
                </a:extLst>
              </p:cNvPr>
              <p:cNvSpPr/>
              <p:nvPr/>
            </p:nvSpPr>
            <p:spPr>
              <a:xfrm>
                <a:off x="2792574" y="6080779"/>
                <a:ext cx="35814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встреча иностранных партнеров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536A523-00D2-4DE0-80E8-10E1B26A9D57}"/>
                </a:ext>
              </a:extLst>
            </p:cNvPr>
            <p:cNvGrpSpPr/>
            <p:nvPr/>
          </p:nvGrpSpPr>
          <p:grpSpPr>
            <a:xfrm>
              <a:off x="7159022" y="6080779"/>
              <a:ext cx="1821921" cy="338554"/>
              <a:chOff x="6511002" y="6080779"/>
              <a:chExt cx="1821921" cy="33855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36DEB9E9-CC35-4059-A9BE-3247AF57D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9F9EB8A9-5F1C-4A8D-BF7D-0EDCF714F10C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4526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130 человек</a:t>
                </a: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1CBB725-559A-42BE-909C-87D3EF49B94D}"/>
                </a:ext>
              </a:extLst>
            </p:cNvPr>
            <p:cNvGrpSpPr/>
            <p:nvPr/>
          </p:nvGrpSpPr>
          <p:grpSpPr>
            <a:xfrm>
              <a:off x="9929943" y="6089403"/>
              <a:ext cx="1515067" cy="338554"/>
              <a:chOff x="8924244" y="6089403"/>
              <a:chExt cx="1515067" cy="33855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80C2C309-1B4E-4AF1-A832-1AF121371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546A933B-43C9-47F0-AC36-A3E46F9381CD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130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35 минут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A1A869-9F32-4DBB-9D60-854675DA38F9}"/>
              </a:ext>
            </a:extLst>
          </p:cNvPr>
          <p:cNvSpPr txBox="1"/>
          <p:nvPr/>
        </p:nvSpPr>
        <p:spPr>
          <a:xfrm>
            <a:off x="270439" y="3503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6F8267-11AA-47F5-82A6-ED9BCAF20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17" y="350379"/>
            <a:ext cx="2867673" cy="2867674"/>
          </a:xfrm>
          <a:prstGeom prst="roundRect">
            <a:avLst>
              <a:gd name="adj" fmla="val 5314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758D29-EB5A-441C-9209-7C80644918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67517" y="3627251"/>
            <a:ext cx="2867673" cy="2839716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21CE4F-B3E5-4E2A-AC36-048EF75D97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71740" y="3771899"/>
            <a:ext cx="4420259" cy="3086100"/>
          </a:xfrm>
          <a:prstGeom prst="roundRect">
            <a:avLst>
              <a:gd name="adj" fmla="val 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D4BD31-15B9-4696-A34F-733FE90D01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153" y="0"/>
            <a:ext cx="4628847" cy="308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4853854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C85E60-899E-4E4E-896F-B9C8475183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780" y="1120462"/>
            <a:ext cx="4854129" cy="4848478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613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387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718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134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(5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1710284"/>
            <a:ext cx="9625238" cy="2436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(3 канала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2 радио-микрофона на стойках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  <a:p>
            <a:pPr algn="l">
              <a:lnSpc>
                <a:spcPct val="150000"/>
              </a:lnSpc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7FE3209-7370-4D77-9826-A25BADAF30B3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FDC8E144-6C34-48F2-A9B9-E0B8079D5FEE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EAF67F4-D3CA-4857-8E88-A923119EAF62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1AF5DC53-A7F9-4F0A-9D72-06659B0E2995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D6D9D-731D-4905-B762-B5A7B4D48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45340" cy="685799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600450"/>
            <a:chExt cx="9048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1714500" y="3600450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Калинка-Малинка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2830512" y="4745925"/>
              <a:ext cx="68167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РУССКИЙ НАРОДНЫЙ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83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492" y="0"/>
            <a:ext cx="5838508" cy="5527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70138"/>
            <a:ext cx="4671575" cy="4487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1695283" y="1038913"/>
            <a:ext cx="621035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ЗАДОР,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ШКВАЛ ЭМОЦИЙ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И ЛЮБИМАЯ КЛАССИКА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9504CF9-1F9A-4DE3-AAC5-A08444F9CB30}"/>
              </a:ext>
            </a:extLst>
          </p:cNvPr>
          <p:cNvSpPr/>
          <p:nvPr/>
        </p:nvSpPr>
        <p:spPr>
          <a:xfrm>
            <a:off x="1106256" y="3820886"/>
            <a:ext cx="10001250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45E156-11F4-4D51-8367-65B916CE5158}"/>
              </a:ext>
            </a:extLst>
          </p:cNvPr>
          <p:cNvSpPr/>
          <p:nvPr/>
        </p:nvSpPr>
        <p:spPr>
          <a:xfrm>
            <a:off x="1695283" y="4074737"/>
            <a:ext cx="9275168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Всё это самая народная интерактивная программа,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в которой участники станут одним звонким коллективом,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от души поиграв на ложках, бубнах и трещотках!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1695283" y="2937425"/>
            <a:ext cx="6724918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профессиональными артистами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55B19-57F8-4D1D-B814-2D0B12149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12805">
            <a:off x="7863442" y="729202"/>
            <a:ext cx="2818608" cy="25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939946"/>
            <a:chOff x="970647" y="1685536"/>
            <a:chExt cx="10430279" cy="3939946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939946"/>
              <a:chOff x="3699549" y="1685536"/>
              <a:chExt cx="2786043" cy="393994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ВСТРЕЧА </a:t>
                </a:r>
                <a:br>
                  <a:rPr lang="ru-RU" dirty="0"/>
                </a:br>
                <a:r>
                  <a:rPr lang="ru-RU" dirty="0"/>
                  <a:t>ИНОСТРАННЫХ</a:t>
                </a:r>
                <a:br>
                  <a:rPr lang="ru-RU" dirty="0"/>
                </a:br>
                <a:r>
                  <a:rPr lang="ru-RU" dirty="0"/>
                  <a:t>ПАРТНЁРОВ	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ЗНАКОМСТВО </a:t>
                </a:r>
                <a:br>
                  <a:rPr lang="ru-RU" dirty="0"/>
                </a:br>
                <a:r>
                  <a:rPr lang="ru-RU" dirty="0"/>
                  <a:t>С КУЛЬТУРОЙ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FUN</a:t>
                </a:r>
                <a:r>
                  <a:rPr lang="ru-RU" dirty="0"/>
                  <a:t> + ОБЩЕЕ ДЕЙСТВО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15-35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3927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A380AA-0DB9-46A3-A15E-A6EC7E5007A7}"/>
              </a:ext>
            </a:extLst>
          </p:cNvPr>
          <p:cNvGrpSpPr/>
          <p:nvPr/>
        </p:nvGrpSpPr>
        <p:grpSpPr>
          <a:xfrm>
            <a:off x="1123951" y="5055015"/>
            <a:ext cx="9982200" cy="913071"/>
            <a:chOff x="1261841" y="5213081"/>
            <a:chExt cx="9982200" cy="913071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96E24794-59C8-4868-BCB3-64A51A49FC95}"/>
                </a:ext>
              </a:extLst>
            </p:cNvPr>
            <p:cNvSpPr/>
            <p:nvPr/>
          </p:nvSpPr>
          <p:spPr>
            <a:xfrm>
              <a:off x="1261841" y="5213081"/>
              <a:ext cx="9982200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F6518A9-F7F6-4FD9-A7F6-0DB29E5F4439}"/>
                </a:ext>
              </a:extLst>
            </p:cNvPr>
            <p:cNvSpPr/>
            <p:nvPr/>
          </p:nvSpPr>
          <p:spPr>
            <a:xfrm>
              <a:off x="1549129" y="5415493"/>
              <a:ext cx="9379491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Украшаем событие народной музыкальной эстетикой!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3F50218-903A-43C6-86B0-DCACA3915ED8}"/>
              </a:ext>
            </a:extLst>
          </p:cNvPr>
          <p:cNvGrpSpPr/>
          <p:nvPr/>
        </p:nvGrpSpPr>
        <p:grpSpPr>
          <a:xfrm>
            <a:off x="326819" y="1349012"/>
            <a:ext cx="11456810" cy="3289224"/>
            <a:chOff x="326819" y="1363436"/>
            <a:chExt cx="11456810" cy="32892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3" y="1363436"/>
              <a:ext cx="1470074" cy="2227386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72ED81C-80B2-498A-A020-0617397E2CA3}"/>
                </a:ext>
              </a:extLst>
            </p:cNvPr>
            <p:cNvSpPr/>
            <p:nvPr/>
          </p:nvSpPr>
          <p:spPr>
            <a:xfrm>
              <a:off x="326819" y="3821663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3108004" y="2845941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деревянные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 ложки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6132817" y="334645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балалайку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9327507" y="382240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гармонь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433248" y="4957738"/>
            <a:ext cx="5325497" cy="881653"/>
            <a:chOff x="3433248" y="4771061"/>
            <a:chExt cx="5325497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433248" y="5283382"/>
              <a:ext cx="5325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гостей с помощью аутентичного творчества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021024" y="4771061"/>
              <a:ext cx="2149949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ОБЪЕДИНЯЕМ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0737">
            <a:off x="3490821" y="2013950"/>
            <a:ext cx="1661362" cy="1246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110" y="1551549"/>
            <a:ext cx="2923078" cy="2227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746">
            <a:off x="6048448" y="1707281"/>
            <a:ext cx="2234454" cy="174846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72C0F33-4A90-41C4-8200-E052FD6218ED}"/>
              </a:ext>
            </a:extLst>
          </p:cNvPr>
          <p:cNvSpPr/>
          <p:nvPr/>
        </p:nvSpPr>
        <p:spPr>
          <a:xfrm rot="21332588">
            <a:off x="4741298" y="3915383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… </a:t>
            </a:r>
            <a:r>
              <a:rPr lang="ru-RU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а ещё трещотку </a:t>
            </a:r>
            <a:br>
              <a:rPr lang="en-US" sz="1600" dirty="0">
                <a:solidFill>
                  <a:srgbClr val="CAA146"/>
                </a:solidFill>
                <a:latin typeface="Creata Medium" panose="00000600000000000000" pitchFamily="2" charset="-52"/>
              </a:rPr>
            </a:br>
            <a:r>
              <a:rPr lang="en-US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   </a:t>
            </a:r>
            <a:r>
              <a:rPr lang="ru-RU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и бубенцы!</a:t>
            </a:r>
          </a:p>
        </p:txBody>
      </p:sp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28790" y="3483713"/>
            <a:ext cx="2553904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подъем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264071" y="3483713"/>
            <a:ext cx="1911101" cy="425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новый опыт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9052248" y="3148453"/>
            <a:ext cx="1665841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dirty="0">
                <a:solidFill>
                  <a:schemeClr val="bg1"/>
                </a:solidFill>
                <a:latin typeface="Creata" panose="00000500000000000000" pitchFamily="2" charset="-52"/>
              </a:rPr>
              <a:t>(опция)</a:t>
            </a:r>
            <a:endParaRPr lang="ru-RU" dirty="0">
              <a:solidFill>
                <a:schemeClr val="bg1"/>
              </a:solidFill>
              <a:latin typeface="Creata Medium" panose="00000600000000000000" pitchFamily="2" charset="-52"/>
            </a:endParaRP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сувениры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 память </a:t>
            </a:r>
            <a:endParaRPr lang="ru-RU" sz="1600" dirty="0">
              <a:solidFill>
                <a:schemeClr val="bg1"/>
              </a:solidFill>
              <a:latin typeface="Creata" panose="00000500000000000000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12FB1E7-6014-4819-BD9A-A12360247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  <a:endCxn id="90" idx="4"/>
          </p:cNvCxnSpPr>
          <p:nvPr/>
        </p:nvCxnSpPr>
        <p:spPr>
          <a:xfrm flipH="1">
            <a:off x="1547150" y="1699717"/>
            <a:ext cx="4818" cy="371304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Выход танцоров и музыкантов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Яркое мини-шоу с погружением в народную эстетику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811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Разминка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весёлых игр на реакцию + исполнение народной песни с помощью музыкальных трубок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179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Танцевальный интерактив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Легкий мастер-класс от профессиональных танцоров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265624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Игра на народной перкуссии 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Обучение игре на деревянных ложках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4998176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Добавление бубенцов и трещоток + финальное превращение в народный оркестр,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где каждому инструменту присваивается свой уникальный ритм!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529871" cy="338554"/>
              <a:chOff x="1300766" y="1240666"/>
              <a:chExt cx="1529871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52483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551393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674235" y="1507086"/>
              <a:ext cx="1405061" cy="338554"/>
              <a:chOff x="938894" y="1439065"/>
              <a:chExt cx="1405061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938894" y="1508882"/>
                <a:ext cx="1405061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4164468" y="1581372"/>
              <a:ext cx="908640" cy="338554"/>
              <a:chOff x="821423" y="1242245"/>
              <a:chExt cx="473775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821423" y="1303014"/>
                <a:ext cx="473775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1132045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5158280" y="1515083"/>
              <a:ext cx="2925101" cy="338554"/>
              <a:chOff x="-1029850" y="1428372"/>
              <a:chExt cx="2925101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-1029850" y="1490718"/>
                <a:ext cx="2925101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1571123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8168553" y="1581372"/>
              <a:ext cx="2925114" cy="338554"/>
              <a:chOff x="-581158" y="1242245"/>
              <a:chExt cx="2925114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-581158" y="1303014"/>
                <a:ext cx="2925114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15-35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1342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3939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514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262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754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>
            <a:spLocks noChangeAspect="1"/>
          </p:cNvSpPr>
          <p:nvPr/>
        </p:nvSpPr>
        <p:spPr>
          <a:xfrm>
            <a:off x="376232" y="377110"/>
            <a:ext cx="11439525" cy="6091387"/>
          </a:xfrm>
          <a:prstGeom prst="roundRect">
            <a:avLst>
              <a:gd name="adj" fmla="val 334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4">
            <a:extLst>
              <a:ext uri="{FF2B5EF4-FFF2-40B4-BE49-F238E27FC236}">
                <a16:creationId xmlns:a16="http://schemas.microsoft.com/office/drawing/2014/main" id="{DDA1101D-22F7-B14B-88E2-641D988C721F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2927F0-A299-4EDE-A0FD-9A92F3A7B40C}"/>
              </a:ext>
            </a:extLst>
          </p:cNvPr>
          <p:cNvSpPr/>
          <p:nvPr/>
        </p:nvSpPr>
        <p:spPr>
          <a:xfrm>
            <a:off x="1722040" y="4824049"/>
            <a:ext cx="8747908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Расписные деревянные ложки – да (это опционально),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а трещотки, бубенцы и </a:t>
            </a:r>
            <a:r>
              <a:rPr lang="en-US" sz="2400" dirty="0" err="1">
                <a:solidFill>
                  <a:schemeClr val="bg1"/>
                </a:solidFill>
                <a:latin typeface="Creata Medium" panose="00000600000000000000" pitchFamily="2" charset="-52"/>
              </a:rPr>
              <a:t>boomwhakers</a:t>
            </a:r>
            <a:r>
              <a:rPr lang="en-US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мы забираем </a:t>
            </a: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  <a:sym typeface="Wingdings" pitchFamily="2" charset="2"/>
              </a:rPr>
              <a:t>:)</a:t>
            </a: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A5632AB-D4EE-4084-95E9-CD5EBAB8DB5E}"/>
              </a:ext>
            </a:extLst>
          </p:cNvPr>
          <p:cNvGrpSpPr/>
          <p:nvPr/>
        </p:nvGrpSpPr>
        <p:grpSpPr>
          <a:xfrm>
            <a:off x="2859915" y="3423194"/>
            <a:ext cx="6468893" cy="913071"/>
            <a:chOff x="2859933" y="3165647"/>
            <a:chExt cx="6468893" cy="913071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A8604F8A-9085-4798-819A-DDDE435E1AFA}"/>
                </a:ext>
              </a:extLst>
            </p:cNvPr>
            <p:cNvSpPr/>
            <p:nvPr/>
          </p:nvSpPr>
          <p:spPr>
            <a:xfrm>
              <a:off x="2859933" y="3165647"/>
              <a:ext cx="6468893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0FD6B1C-F119-49E9-8CA5-39F03D5D44CD}"/>
                </a:ext>
              </a:extLst>
            </p:cNvPr>
            <p:cNvSpPr/>
            <p:nvPr/>
          </p:nvSpPr>
          <p:spPr>
            <a:xfrm>
              <a:off x="3099220" y="3368059"/>
              <a:ext cx="6003568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А инструменты остаются у гостей?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A47A9E-DC80-4980-BCDC-F773C19EB553}"/>
              </a:ext>
            </a:extLst>
          </p:cNvPr>
          <p:cNvSpPr txBox="1"/>
          <p:nvPr/>
        </p:nvSpPr>
        <p:spPr>
          <a:xfrm>
            <a:off x="633296" y="524550"/>
            <a:ext cx="3741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Creata Medium" panose="00000600000000000000" pitchFamily="2" charset="-52"/>
              </a:rPr>
              <a:t>народный интерактив</a:t>
            </a:r>
            <a:r>
              <a:rPr lang="en-US" sz="1400" dirty="0">
                <a:latin typeface="Creata Medium" panose="00000600000000000000" pitchFamily="2" charset="-52"/>
              </a:rPr>
              <a:t>/  </a:t>
            </a:r>
            <a:r>
              <a:rPr lang="ru-RU" sz="1400" dirty="0"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15825784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366</Words>
  <Application>Microsoft Office PowerPoint</Application>
  <PresentationFormat>Widescreen</PresentationFormat>
  <Paragraphs>90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Wingdings</vt:lpstr>
      <vt:lpstr>Calibri Light</vt:lpstr>
      <vt:lpstr>Calibri</vt:lpstr>
      <vt:lpstr>Creata Medium</vt:lpstr>
      <vt:lpstr>Arial</vt:lpstr>
      <vt:lpstr>Creata Black</vt:lpstr>
      <vt:lpstr>Creata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ilyamorozov0709@gmail.com</cp:lastModifiedBy>
  <cp:revision>212</cp:revision>
  <dcterms:created xsi:type="dcterms:W3CDTF">2020-03-18T09:18:51Z</dcterms:created>
  <dcterms:modified xsi:type="dcterms:W3CDTF">2023-06-07T13:54:13Z</dcterms:modified>
</cp:coreProperties>
</file>