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92" r:id="rId2"/>
    <p:sldId id="293" r:id="rId3"/>
    <p:sldId id="294" r:id="rId4"/>
    <p:sldId id="290" r:id="rId5"/>
    <p:sldId id="288" r:id="rId6"/>
    <p:sldId id="260" r:id="rId7"/>
    <p:sldId id="295" r:id="rId8"/>
    <p:sldId id="277" r:id="rId9"/>
    <p:sldId id="278" r:id="rId10"/>
    <p:sldId id="296" r:id="rId11"/>
    <p:sldId id="279" r:id="rId12"/>
    <p:sldId id="285" r:id="rId13"/>
    <p:sldId id="281" r:id="rId14"/>
    <p:sldId id="280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reata" pitchFamily="2" charset="0"/>
      <p:regular r:id="rId23"/>
    </p:embeddedFont>
    <p:embeddedFont>
      <p:font typeface="Creata Black" pitchFamily="2" charset="0"/>
      <p:bold r:id="rId24"/>
    </p:embeddedFont>
    <p:embeddedFont>
      <p:font typeface="Creata Medium" pitchFamily="2" charset="0"/>
      <p:regular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BB05"/>
    <a:srgbClr val="269204"/>
    <a:srgbClr val="1D7103"/>
    <a:srgbClr val="76CE00"/>
    <a:srgbClr val="2EB305"/>
    <a:srgbClr val="1D1D1E"/>
    <a:srgbClr val="30BC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1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B8270-4451-D04E-98C5-E4090698178E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D8E47-0429-DD4A-B21D-602652BBB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839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29433-58ED-4548-B9F8-B25C09A2DFC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07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13.wd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Прямоугольник: скругленные углы 14">
            <a:extLst>
              <a:ext uri="{FF2B5EF4-FFF2-40B4-BE49-F238E27FC236}">
                <a16:creationId xmlns:a16="http://schemas.microsoft.com/office/drawing/2014/main" id="{302B00B5-426C-5646-AAFE-83A2DD98AEA0}"/>
              </a:ext>
            </a:extLst>
          </p:cNvPr>
          <p:cNvSpPr>
            <a:spLocks noChangeAspect="1"/>
          </p:cNvSpPr>
          <p:nvPr/>
        </p:nvSpPr>
        <p:spPr>
          <a:xfrm>
            <a:off x="376232" y="377110"/>
            <a:ext cx="11439525" cy="6091387"/>
          </a:xfrm>
          <a:prstGeom prst="roundRect">
            <a:avLst>
              <a:gd name="adj" fmla="val 3348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1" y="377110"/>
            <a:ext cx="11439525" cy="6091387"/>
          </a:xfrm>
          <a:prstGeom prst="roundRect">
            <a:avLst>
              <a:gd name="adj" fmla="val 3348"/>
            </a:avLst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2182108" y="4875717"/>
            <a:ext cx="7827784" cy="1740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Конечно да! Мы привозим инструменты на </a:t>
            </a:r>
          </a:p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ВСЕХ участников (плюс немножко про запас)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и всегда вовлекаем максимальное количество гостей,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для чего придумали ряд специальных игровых механик </a:t>
            </a: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  <a:sym typeface="Wingdings" pitchFamily="2" charset="2"/>
              </a:rPr>
              <a:t> </a:t>
            </a:r>
            <a:endParaRPr lang="ru-RU" sz="2000" dirty="0">
              <a:solidFill>
                <a:schemeClr val="bg1"/>
              </a:solidFill>
              <a:latin typeface="Creata Medium" panose="00000600000000000000" pitchFamily="2" charset="-52"/>
            </a:endParaRPr>
          </a:p>
          <a:p>
            <a:pPr algn="ctr">
              <a:lnSpc>
                <a:spcPts val="2600"/>
              </a:lnSpc>
            </a:pPr>
            <a:endParaRPr lang="ru-RU" sz="20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DB000B1-EB49-4274-BC2A-D8981B107310}"/>
              </a:ext>
            </a:extLst>
          </p:cNvPr>
          <p:cNvSpPr/>
          <p:nvPr/>
        </p:nvSpPr>
        <p:spPr>
          <a:xfrm>
            <a:off x="3023378" y="3547470"/>
            <a:ext cx="6145244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46EF5-E2BD-4E01-8CF0-E1BA812902B2}"/>
              </a:ext>
            </a:extLst>
          </p:cNvPr>
          <p:cNvSpPr/>
          <p:nvPr/>
        </p:nvSpPr>
        <p:spPr>
          <a:xfrm>
            <a:off x="3153834" y="3749882"/>
            <a:ext cx="6014788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А точно все будут задействованы?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45FAC-88F9-4978-8921-ECC4E758529E}"/>
              </a:ext>
            </a:extLst>
          </p:cNvPr>
          <p:cNvSpPr txBox="1"/>
          <p:nvPr/>
        </p:nvSpPr>
        <p:spPr>
          <a:xfrm>
            <a:off x="633296" y="524550"/>
            <a:ext cx="4076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3518936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484" y="0"/>
            <a:ext cx="12205484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3E10AAD-9609-4E25-8681-B92024F872D0}"/>
              </a:ext>
            </a:extLst>
          </p:cNvPr>
          <p:cNvGrpSpPr/>
          <p:nvPr/>
        </p:nvGrpSpPr>
        <p:grpSpPr>
          <a:xfrm>
            <a:off x="467933" y="6025704"/>
            <a:ext cx="11256134" cy="461665"/>
            <a:chOff x="467933" y="6025704"/>
            <a:chExt cx="11256134" cy="461665"/>
          </a:xfrm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F00B6ADC-7D36-47B7-8003-873CC73FFB82}"/>
                </a:ext>
              </a:extLst>
            </p:cNvPr>
            <p:cNvSpPr/>
            <p:nvPr/>
          </p:nvSpPr>
          <p:spPr>
            <a:xfrm>
              <a:off x="467933" y="6025704"/>
              <a:ext cx="11256134" cy="46166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6000">
                  <a:srgbClr val="2FBB05">
                    <a:alpha val="7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BE2EA8D-7E85-4A66-8A8C-25EACF221381}"/>
                </a:ext>
              </a:extLst>
            </p:cNvPr>
            <p:cNvGrpSpPr/>
            <p:nvPr/>
          </p:nvGrpSpPr>
          <p:grpSpPr>
            <a:xfrm>
              <a:off x="720849" y="6084357"/>
              <a:ext cx="1246685" cy="338554"/>
              <a:chOff x="720849" y="6084357"/>
              <a:chExt cx="1246685" cy="338554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6D26E44D-60D5-4AC3-B9EB-4EDE29767F86}"/>
                  </a:ext>
                </a:extLst>
              </p:cNvPr>
              <p:cNvSpPr/>
              <p:nvPr/>
            </p:nvSpPr>
            <p:spPr>
              <a:xfrm>
                <a:off x="1064723" y="6084357"/>
                <a:ext cx="90281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банкет</a:t>
                </a:r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41280F14-C837-4F94-B71D-1B40352AA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849" y="6100123"/>
                <a:ext cx="322788" cy="322788"/>
              </a:xfrm>
              <a:prstGeom prst="rect">
                <a:avLst/>
              </a:prstGeom>
            </p:spPr>
          </p:pic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510C9DEC-5E6D-45A4-9805-4693A56A4E73}"/>
                </a:ext>
              </a:extLst>
            </p:cNvPr>
            <p:cNvGrpSpPr/>
            <p:nvPr/>
          </p:nvGrpSpPr>
          <p:grpSpPr>
            <a:xfrm>
              <a:off x="3075911" y="6076524"/>
              <a:ext cx="3020967" cy="338554"/>
              <a:chOff x="2845511" y="6076524"/>
              <a:chExt cx="3020967" cy="338554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EB878CD2-80A1-4657-B690-9622646CC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5511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16845715-C3F2-4560-965B-745256F6FDC5}"/>
                  </a:ext>
                </a:extLst>
              </p:cNvPr>
              <p:cNvSpPr/>
              <p:nvPr/>
            </p:nvSpPr>
            <p:spPr>
              <a:xfrm>
                <a:off x="3214790" y="6076524"/>
                <a:ext cx="265168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поздравление молодых</a:t>
                </a: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536A523-00D2-4DE0-80E8-10E1B26A9D57}"/>
                </a:ext>
              </a:extLst>
            </p:cNvPr>
            <p:cNvGrpSpPr/>
            <p:nvPr/>
          </p:nvGrpSpPr>
          <p:grpSpPr>
            <a:xfrm>
              <a:off x="7159022" y="6080779"/>
              <a:ext cx="1730549" cy="338554"/>
              <a:chOff x="6511002" y="6080779"/>
              <a:chExt cx="1730549" cy="338554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36DEB9E9-CC35-4059-A9BE-3247AF57D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11002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9F9EB8A9-5F1C-4A8D-BF7D-0EDCF714F10C}"/>
                  </a:ext>
                </a:extLst>
              </p:cNvPr>
              <p:cNvSpPr/>
              <p:nvPr/>
            </p:nvSpPr>
            <p:spPr>
              <a:xfrm>
                <a:off x="6880281" y="6080779"/>
                <a:ext cx="136127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50 человек</a:t>
                </a:r>
              </a:p>
            </p:txBody>
          </p:sp>
        </p:grp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A1CBB725-559A-42BE-909C-87D3EF49B94D}"/>
                </a:ext>
              </a:extLst>
            </p:cNvPr>
            <p:cNvGrpSpPr/>
            <p:nvPr/>
          </p:nvGrpSpPr>
          <p:grpSpPr>
            <a:xfrm>
              <a:off x="9929943" y="6089403"/>
              <a:ext cx="1515067" cy="338554"/>
              <a:chOff x="8924244" y="6089403"/>
              <a:chExt cx="1515067" cy="33855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80C2C309-1B4E-4AF1-A832-1AF121371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24244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546A933B-43C9-47F0-AC36-A3E46F9381CD}"/>
                  </a:ext>
                </a:extLst>
              </p:cNvPr>
              <p:cNvSpPr/>
              <p:nvPr/>
            </p:nvSpPr>
            <p:spPr>
              <a:xfrm>
                <a:off x="9308873" y="6089403"/>
                <a:ext cx="11304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20 минут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7FFB242-DDC4-4BF1-9C6F-A3898CE0AEB0}"/>
              </a:ext>
            </a:extLst>
          </p:cNvPr>
          <p:cNvSpPr txBox="1"/>
          <p:nvPr/>
        </p:nvSpPr>
        <p:spPr>
          <a:xfrm>
            <a:off x="270439" y="350378"/>
            <a:ext cx="2890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фото с частного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64223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85A1B0C-D86A-4E26-BEE1-2AC1E7A380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57" y="369714"/>
            <a:ext cx="2867674" cy="2867674"/>
          </a:xfrm>
          <a:prstGeom prst="roundRect">
            <a:avLst>
              <a:gd name="adj" fmla="val 3986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52B27C-0B39-4320-932E-137BBB7CCA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1741" y="3771901"/>
            <a:ext cx="4420258" cy="3086100"/>
          </a:xfrm>
          <a:prstGeom prst="roundRect">
            <a:avLst>
              <a:gd name="adj" fmla="val 0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50E23D-7EDA-40BD-B9CE-13FFE1D213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53" y="0"/>
            <a:ext cx="4628847" cy="30861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C93DE9-11F0-49AE-8BD4-863D16612C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519" y="3620612"/>
            <a:ext cx="2867674" cy="2846355"/>
          </a:xfrm>
          <a:prstGeom prst="roundRect">
            <a:avLst>
              <a:gd name="adj" fmla="val 6260"/>
            </a:avLst>
          </a:prstGeom>
          <a:ln w="212725" cap="sq">
            <a:noFill/>
            <a:miter lim="800000"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14AB84-94D3-4B05-B0F4-A4D68E2FF964}"/>
              </a:ext>
            </a:extLst>
          </p:cNvPr>
          <p:cNvSpPr txBox="1"/>
          <p:nvPr/>
        </p:nvSpPr>
        <p:spPr>
          <a:xfrm>
            <a:off x="4857060" y="350378"/>
            <a:ext cx="203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4D608E-4C0F-4076-839F-DEC866DF1E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865" y="1120462"/>
            <a:ext cx="4854129" cy="4854129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565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441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677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694927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456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(3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1189911-0651-4282-97F9-CED06B3A3924}"/>
              </a:ext>
            </a:extLst>
          </p:cNvPr>
          <p:cNvSpPr/>
          <p:nvPr/>
        </p:nvSpPr>
        <p:spPr>
          <a:xfrm>
            <a:off x="867937" y="1324657"/>
            <a:ext cx="10445523" cy="2983665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F939C2-9FC4-41B8-AA1E-62E38F88AAF2}"/>
              </a:ext>
            </a:extLst>
          </p:cNvPr>
          <p:cNvSpPr txBox="1"/>
          <p:nvPr/>
        </p:nvSpPr>
        <p:spPr>
          <a:xfrm>
            <a:off x="1391106" y="1643156"/>
            <a:ext cx="9625238" cy="2436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10 стульев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(1 или 3 канала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розетки)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Микрофон со стойкой для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подзвучки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 барабана ведущего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(если участников большее 250 чел.)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Свет во время программы должен быть включен</a:t>
            </a: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0A2BAE3-EFB2-4E1E-A5D3-0A1E235035B5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B34FC8EE-3CA1-4D11-B2AB-CADDC5A915DF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3FE2CEC-B4BC-4312-8C47-05DEC99C552D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17FA07A-321B-4263-895A-C1467E89CEC1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403EF2-53F3-4341-A907-4C1828606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FDDE497-8B5D-41C2-8A14-B501B574880E}"/>
              </a:ext>
            </a:extLst>
          </p:cNvPr>
          <p:cNvGrpSpPr/>
          <p:nvPr/>
        </p:nvGrpSpPr>
        <p:grpSpPr>
          <a:xfrm>
            <a:off x="1714500" y="3820886"/>
            <a:ext cx="9048750" cy="1809750"/>
            <a:chOff x="1714500" y="3600450"/>
            <a:chExt cx="9048750" cy="180975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7336A58-EBDD-4624-BF38-6CC106B2F71F}"/>
                </a:ext>
              </a:extLst>
            </p:cNvPr>
            <p:cNvSpPr/>
            <p:nvPr/>
          </p:nvSpPr>
          <p:spPr>
            <a:xfrm>
              <a:off x="1714500" y="3600450"/>
              <a:ext cx="9048750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11B36B8-B385-4C77-B6CB-D32C8977ABA4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6000" dirty="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TARABOOM SHOW</a:t>
              </a:r>
              <a:endParaRPr lang="ru-RU" sz="6000" dirty="0">
                <a:solidFill>
                  <a:schemeClr val="bg1"/>
                </a:solidFill>
                <a:latin typeface="Creata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081C401-2F7A-4DEA-87DB-BD76ACAE7AA6}"/>
                </a:ext>
              </a:extLst>
            </p:cNvPr>
            <p:cNvSpPr/>
            <p:nvPr/>
          </p:nvSpPr>
          <p:spPr>
            <a:xfrm>
              <a:off x="3190875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МУЗЫКАЛЬНЫЙ ИНТЕРАКТИВ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857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4" y="2331076"/>
            <a:ext cx="5123828" cy="45269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7304" y="0"/>
            <a:ext cx="5764695" cy="47651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744422" y="1038913"/>
            <a:ext cx="44181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МАКСИМАЛЬНО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ВОВЛЕКАЮЩАЯ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ПРОГРАММА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67DCA25-6D87-4802-9910-8C8E90A79DAE}"/>
              </a:ext>
            </a:extLst>
          </p:cNvPr>
          <p:cNvGrpSpPr/>
          <p:nvPr/>
        </p:nvGrpSpPr>
        <p:grpSpPr>
          <a:xfrm>
            <a:off x="1714500" y="3820886"/>
            <a:ext cx="9048750" cy="1809750"/>
            <a:chOff x="1714500" y="3820886"/>
            <a:chExt cx="9048750" cy="1809750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29504CF9-1F9A-4DE3-AAC5-A08444F9CB30}"/>
                </a:ext>
              </a:extLst>
            </p:cNvPr>
            <p:cNvSpPr/>
            <p:nvPr/>
          </p:nvSpPr>
          <p:spPr>
            <a:xfrm>
              <a:off x="1714500" y="3820886"/>
              <a:ext cx="9048750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A645E156-11F4-4D51-8367-65B916CE5158}"/>
                </a:ext>
              </a:extLst>
            </p:cNvPr>
            <p:cNvSpPr/>
            <p:nvPr/>
          </p:nvSpPr>
          <p:spPr>
            <a:xfrm>
              <a:off x="2208556" y="4269226"/>
              <a:ext cx="7774885" cy="89383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Участники становятся одним целым </a:t>
              </a:r>
              <a:endParaRPr lang="en-US" sz="2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и получают мощный эмоциональный заряд!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2A7F31-3243-4516-AAA3-1B3C9B13E3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618" y="877465"/>
            <a:ext cx="1946023" cy="19157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744422" y="2937425"/>
            <a:ext cx="645401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с музыкальными инструментами</a:t>
            </a:r>
          </a:p>
        </p:txBody>
      </p:sp>
    </p:spTree>
    <p:extLst>
      <p:ext uri="{BB962C8B-B14F-4D97-AF65-F5344CB8AC3E}">
        <p14:creationId xmlns:p14="http://schemas.microsoft.com/office/powerpoint/2010/main" val="29941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447504"/>
            <a:chOff x="970647" y="1685536"/>
            <a:chExt cx="10430279" cy="3447504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2745760"/>
              <a:chOff x="970647" y="1685536"/>
              <a:chExt cx="2193081" cy="274576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ФУРШЕТ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447504"/>
              <a:chOff x="3699549" y="1685536"/>
              <a:chExt cx="2786043" cy="344750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ПОЗДРАВЛЕНИЕ</a:t>
                </a:r>
                <a:br>
                  <a:rPr lang="ru-RU" dirty="0"/>
                </a:br>
                <a:r>
                  <a:rPr lang="ru-RU" dirty="0"/>
                  <a:t>МОЛОДОЖЕНОВ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ВОВЛЕЧЕНИЕ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РАЗВЛЕЧЕНИЕ </a:t>
                </a:r>
                <a:br>
                  <a:rPr lang="ru-RU" dirty="0"/>
                </a:br>
                <a:r>
                  <a:rPr lang="ru-RU" dirty="0"/>
                  <a:t>ГОСТЕЙ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198674" cy="1966058"/>
              <a:chOff x="6508519" y="1685536"/>
              <a:chExt cx="2198674" cy="196605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14112" y="3230966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НЕ ОГРАНИЧЕНО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15-35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МИНУТ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4249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B81D3E-8449-40CC-A52E-3D71C51401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A380AA-0DB9-46A3-A15E-A6EC7E5007A7}"/>
              </a:ext>
            </a:extLst>
          </p:cNvPr>
          <p:cNvGrpSpPr/>
          <p:nvPr/>
        </p:nvGrpSpPr>
        <p:grpSpPr>
          <a:xfrm>
            <a:off x="1175657" y="5055015"/>
            <a:ext cx="9840685" cy="913071"/>
            <a:chOff x="1313547" y="5213081"/>
            <a:chExt cx="9840685" cy="913071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96E24794-59C8-4868-BCB3-64A51A49FC95}"/>
                </a:ext>
              </a:extLst>
            </p:cNvPr>
            <p:cNvSpPr/>
            <p:nvPr/>
          </p:nvSpPr>
          <p:spPr>
            <a:xfrm>
              <a:off x="1313547" y="5213081"/>
              <a:ext cx="9840685" cy="913071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1F6518A9-F7F6-4FD9-A7F6-0DB29E5F4439}"/>
                </a:ext>
              </a:extLst>
            </p:cNvPr>
            <p:cNvSpPr/>
            <p:nvPr/>
          </p:nvSpPr>
          <p:spPr>
            <a:xfrm>
              <a:off x="2317769" y="5415493"/>
              <a:ext cx="7842211" cy="5027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Превращаем гостей в единый яркий оркестр!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648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648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3F50218-903A-43C6-86B0-DCACA3915ED8}"/>
              </a:ext>
            </a:extLst>
          </p:cNvPr>
          <p:cNvGrpSpPr/>
          <p:nvPr/>
        </p:nvGrpSpPr>
        <p:grpSpPr>
          <a:xfrm>
            <a:off x="326819" y="1349012"/>
            <a:ext cx="11456810" cy="3452188"/>
            <a:chOff x="326819" y="1363436"/>
            <a:chExt cx="11456810" cy="345218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C056126-3094-4F48-8118-0FE0CC7E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9811" y="2062116"/>
              <a:ext cx="1891515" cy="116624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33826F3-AB9F-4451-8E8C-241FD4145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4009" y="1807878"/>
              <a:ext cx="3045492" cy="186640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AB980B5-285D-4672-9D60-C04E57F30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43" y="1363436"/>
              <a:ext cx="1470074" cy="222738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168317D-EECF-41FF-937B-3DEDFE6B1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3414" y="1475413"/>
              <a:ext cx="2861510" cy="2570769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72ED81C-80B2-498A-A020-0617397E2CA3}"/>
                </a:ext>
              </a:extLst>
            </p:cNvPr>
            <p:cNvSpPr/>
            <p:nvPr/>
          </p:nvSpPr>
          <p:spPr>
            <a:xfrm>
              <a:off x="326819" y="3757763"/>
              <a:ext cx="24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музыкальные трубки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en-US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Boomwhackers</a:t>
              </a:r>
              <a:b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(</a:t>
              </a:r>
              <a:r>
                <a:rPr lang="ru-RU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бумвокерс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)</a:t>
              </a:r>
              <a:endPara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FA5458ED-20F2-4583-AFAA-B64CD20F5F66}"/>
                </a:ext>
              </a:extLst>
            </p:cNvPr>
            <p:cNvSpPr/>
            <p:nvPr/>
          </p:nvSpPr>
          <p:spPr>
            <a:xfrm>
              <a:off x="2986108" y="3738406"/>
              <a:ext cx="24561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африканские барабаны</a:t>
              </a:r>
              <a:endParaRPr lang="en-US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72C0F33-4A90-41C4-8200-E052FD6218ED}"/>
                </a:ext>
              </a:extLst>
            </p:cNvPr>
            <p:cNvSpPr/>
            <p:nvPr/>
          </p:nvSpPr>
          <p:spPr>
            <a:xfrm>
              <a:off x="6380408" y="3750060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тамбурины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95BBE24C-EB0B-4B2F-A8C1-EAA157766F67}"/>
                </a:ext>
              </a:extLst>
            </p:cNvPr>
            <p:cNvSpPr/>
            <p:nvPr/>
          </p:nvSpPr>
          <p:spPr>
            <a:xfrm>
              <a:off x="9327507" y="3744967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маракасы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3072573" y="4957738"/>
            <a:ext cx="6046848" cy="881653"/>
            <a:chOff x="3072573" y="4771061"/>
            <a:chExt cx="6046848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3072573" y="5283382"/>
              <a:ext cx="6046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максимально яркие эмоции в самый важный день!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5109190" y="4771061"/>
              <a:ext cx="1973618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ФИКСИРУЕМ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701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328790" y="3318613"/>
            <a:ext cx="2542684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отличные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эмоциональные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фото и видео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140750" y="3318613"/>
            <a:ext cx="2372765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незабываемые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впечатления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8896300" y="3318613"/>
            <a:ext cx="187904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вовлечение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всех гостей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AE73328-0C15-420D-BE6E-822BEEE2B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</p:cNvCxnSpPr>
          <p:nvPr/>
        </p:nvCxnSpPr>
        <p:spPr>
          <a:xfrm>
            <a:off x="1551968" y="1712417"/>
            <a:ext cx="0" cy="385309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Вступление с музыкантами (пакет Экстра-Драйв) 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Яркое музыкальное мини-шоу с участием саксофона, тромбона и ударных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784759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Ритмичная разминка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Ряд веселых интерактивных игр на реакцию и внимание для снятия эмоциональных барьеров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3521537"/>
            <a:ext cx="9405332" cy="701080"/>
            <a:chOff x="3070655" y="2185499"/>
            <a:chExt cx="8516287" cy="70108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Игра на </a:t>
              </a:r>
              <a:r>
                <a:rPr lang="en-US" sz="1800" dirty="0" err="1">
                  <a:solidFill>
                    <a:srgbClr val="131313"/>
                  </a:solidFill>
                </a:rPr>
                <a:t>boomwhackers</a:t>
              </a:r>
              <a:r>
                <a:rPr lang="en-US" sz="1800" dirty="0">
                  <a:solidFill>
                    <a:srgbClr val="131313"/>
                  </a:solidFill>
                </a:rPr>
                <a:t> </a:t>
              </a:r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(</a:t>
              </a:r>
              <a:r>
                <a:rPr lang="ru-RU" dirty="0" err="1">
                  <a:solidFill>
                    <a:schemeClr val="bg1">
                      <a:lumMod val="75000"/>
                    </a:schemeClr>
                  </a:solidFill>
                </a:rPr>
                <a:t>бумвокерс</a:t>
              </a:r>
              <a:r>
                <a:rPr lang="ru-RU" dirty="0">
                  <a:solidFill>
                    <a:schemeClr val="bg1">
                      <a:lumMod val="75000"/>
                    </a:schemeClr>
                  </a:solidFill>
                </a:rPr>
                <a:t>)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Раздача музыкальных трубок на ВСЕХ гостей и общее вовлечение с помощью различных ритмов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4247550"/>
            <a:ext cx="9405332" cy="916523"/>
            <a:chOff x="3070655" y="2185499"/>
            <a:chExt cx="8516287" cy="916523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Барабанный блок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Приглашение самых активных участников и, конечно, молодоженов поиграть на настоящих африканских барабанах 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5186864"/>
            <a:ext cx="9405332" cy="916523"/>
            <a:chOff x="3070655" y="2185499"/>
            <a:chExt cx="8516287" cy="91652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Итоговый концерт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Добавление к оркестру тамбуринов и маракасов для создания финального шоу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в честь Жениха и Невесты!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1043189" cy="338554"/>
              <a:chOff x="1300766" y="1240666"/>
              <a:chExt cx="1043189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1043189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2054156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2177209" y="1507086"/>
              <a:ext cx="1902088" cy="338554"/>
              <a:chOff x="441868" y="1439065"/>
              <a:chExt cx="1902088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441868" y="1508882"/>
                <a:ext cx="1902088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2020986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4164468" y="1581372"/>
              <a:ext cx="2923934" cy="338554"/>
              <a:chOff x="821423" y="1242245"/>
              <a:chExt cx="1524572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821423" y="1303014"/>
                <a:ext cx="1524572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2182842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7173573" y="1515083"/>
              <a:ext cx="1358513" cy="338554"/>
              <a:chOff x="985443" y="1428372"/>
              <a:chExt cx="1358513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985443" y="1490718"/>
                <a:ext cx="1358513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2005884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2921044-DC8A-4E28-A745-0312A8648DF8}"/>
                </a:ext>
              </a:extLst>
            </p:cNvPr>
            <p:cNvGrpSpPr/>
            <p:nvPr/>
          </p:nvGrpSpPr>
          <p:grpSpPr>
            <a:xfrm>
              <a:off x="8617257" y="1581372"/>
              <a:ext cx="2476410" cy="338554"/>
              <a:chOff x="-132454" y="1242245"/>
              <a:chExt cx="2476410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B2776C5B-D0AE-4B7C-A31A-0F54B08E96A2}"/>
                  </a:ext>
                </a:extLst>
              </p:cNvPr>
              <p:cNvSpPr/>
              <p:nvPr/>
            </p:nvSpPr>
            <p:spPr>
              <a:xfrm>
                <a:off x="-132454" y="1303014"/>
                <a:ext cx="2476410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28909870-FEA5-4EA1-9679-26D87D7359C4}"/>
                  </a:ext>
                </a:extLst>
              </p:cNvPr>
              <p:cNvSpPr/>
              <p:nvPr/>
            </p:nvSpPr>
            <p:spPr>
              <a:xfrm>
                <a:off x="2031050" y="124224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15-35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407886" y="534106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407885" y="439028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407885" y="36260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410640" y="2904435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0404" y="21500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701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FE4CBF9-80AB-452E-A273-55004F7D3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601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F38BE25-968A-46CD-84D6-2FD4937A92F1}"/>
              </a:ext>
            </a:extLst>
          </p:cNvPr>
          <p:cNvGrpSpPr/>
          <p:nvPr/>
        </p:nvGrpSpPr>
        <p:grpSpPr>
          <a:xfrm>
            <a:off x="6279030" y="399347"/>
            <a:ext cx="3844336" cy="6095795"/>
            <a:chOff x="6279030" y="399347"/>
            <a:chExt cx="3844336" cy="6095795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13C0B68E-E7B2-4EF7-8BEA-0F820D5AB929}"/>
                </a:ext>
              </a:extLst>
            </p:cNvPr>
            <p:cNvSpPr/>
            <p:nvPr/>
          </p:nvSpPr>
          <p:spPr>
            <a:xfrm>
              <a:off x="6279030" y="399347"/>
              <a:ext cx="3844336" cy="6095795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1A029501-2058-44D4-8747-0F5C596F6C97}"/>
                </a:ext>
              </a:extLst>
            </p:cNvPr>
            <p:cNvSpPr/>
            <p:nvPr/>
          </p:nvSpPr>
          <p:spPr>
            <a:xfrm>
              <a:off x="6279030" y="399349"/>
              <a:ext cx="3844336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E8A3D01C-8B65-43F2-BFDE-3EB4ED971F74}"/>
                </a:ext>
              </a:extLst>
            </p:cNvPr>
            <p:cNvSpPr/>
            <p:nvPr/>
          </p:nvSpPr>
          <p:spPr>
            <a:xfrm>
              <a:off x="6899401" y="516540"/>
              <a:ext cx="2603598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ЭКСТРА-ДРАЙВ</a:t>
              </a:r>
            </a:p>
          </p:txBody>
        </p: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7DF488B6-BA00-46CC-A9E8-D7BA917177AF}"/>
                </a:ext>
              </a:extLst>
            </p:cNvPr>
            <p:cNvGrpSpPr/>
            <p:nvPr/>
          </p:nvGrpSpPr>
          <p:grpSpPr>
            <a:xfrm>
              <a:off x="6684016" y="1221015"/>
              <a:ext cx="3034364" cy="673375"/>
              <a:chOff x="1003063" y="1287162"/>
              <a:chExt cx="3034364" cy="673375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B3FED4A-D2C9-48BA-A0AD-B8759BD0267D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A451B65E-44CE-4465-9EFF-F97219C8D890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reata Medium" panose="00000600000000000000" pitchFamily="2" charset="-52"/>
                      <a:ea typeface="+mn-ea"/>
                      <a:cs typeface="+mn-cs"/>
                    </a:rPr>
                    <a:t>Музыкальные трубки</a:t>
                  </a:r>
                </a:p>
              </p:txBody>
            </p:sp>
            <p:sp>
              <p:nvSpPr>
                <p:cNvPr id="79" name="Прямоугольник 78">
                  <a:extLst>
                    <a:ext uri="{FF2B5EF4-FFF2-40B4-BE49-F238E27FC236}">
                      <a16:creationId xmlns:a16="http://schemas.microsoft.com/office/drawing/2014/main" id="{23FCF5DB-6C3E-453C-94E9-E5A6F845694B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reata Medium" panose="00000600000000000000" pitchFamily="2" charset="-52"/>
                      <a:ea typeface="+mn-ea"/>
                      <a:cs typeface="+mn-cs"/>
                    </a:rPr>
                    <a:t>для всех участников</a:t>
                  </a:r>
                </a:p>
              </p:txBody>
            </p:sp>
          </p:grpSp>
          <p:cxnSp>
            <p:nvCxnSpPr>
              <p:cNvPr id="77" name="Прямая соединительная линия 76">
                <a:extLst>
                  <a:ext uri="{FF2B5EF4-FFF2-40B4-BE49-F238E27FC236}">
                    <a16:creationId xmlns:a16="http://schemas.microsoft.com/office/drawing/2014/main" id="{3DCBB71B-B65B-4CF7-8C97-A42752F291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9062EDF0-2ED8-48DA-8D94-608995227C81}"/>
                </a:ext>
              </a:extLst>
            </p:cNvPr>
            <p:cNvGrpSpPr/>
            <p:nvPr/>
          </p:nvGrpSpPr>
          <p:grpSpPr>
            <a:xfrm>
              <a:off x="6684016" y="2021152"/>
              <a:ext cx="3034364" cy="673375"/>
              <a:chOff x="1003063" y="1287162"/>
              <a:chExt cx="3034364" cy="673375"/>
            </a:xfrm>
          </p:grpSpPr>
          <p:grpSp>
            <p:nvGrpSpPr>
              <p:cNvPr id="72" name="Группа 71">
                <a:extLst>
                  <a:ext uri="{FF2B5EF4-FFF2-40B4-BE49-F238E27FC236}">
                    <a16:creationId xmlns:a16="http://schemas.microsoft.com/office/drawing/2014/main" id="{8619FEBB-80CE-440F-8ADB-447218D08A94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6C439489-B28A-4F1F-9F03-C54404C615EB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reata Medium" panose="00000600000000000000" pitchFamily="2" charset="-52"/>
                      <a:ea typeface="+mn-ea"/>
                      <a:cs typeface="+mn-cs"/>
                    </a:rPr>
                    <a:t>Перкуссия</a:t>
                  </a:r>
                </a:p>
              </p:txBody>
            </p:sp>
            <p:sp>
              <p:nvSpPr>
                <p:cNvPr id="75" name="Прямоугольник 74">
                  <a:extLst>
                    <a:ext uri="{FF2B5EF4-FFF2-40B4-BE49-F238E27FC236}">
                      <a16:creationId xmlns:a16="http://schemas.microsoft.com/office/drawing/2014/main" id="{8C8AD026-432B-4557-A8E8-5F36E6A95EC9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reata Medium" panose="00000600000000000000" pitchFamily="2" charset="-52"/>
                      <a:ea typeface="+mn-ea"/>
                      <a:cs typeface="+mn-cs"/>
                    </a:rPr>
                    <a:t>тамбурины и маракасы</a:t>
                  </a:r>
                </a:p>
              </p:txBody>
            </p:sp>
          </p:grpSp>
          <p:cxnSp>
            <p:nvCxnSpPr>
              <p:cNvPr id="73" name="Прямая соединительная линия 72">
                <a:extLst>
                  <a:ext uri="{FF2B5EF4-FFF2-40B4-BE49-F238E27FC236}">
                    <a16:creationId xmlns:a16="http://schemas.microsoft.com/office/drawing/2014/main" id="{53542934-A051-4835-95BB-2A47A230D6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5DD3F8-91BD-4685-8C74-DA850CA1995B}"/>
                </a:ext>
              </a:extLst>
            </p:cNvPr>
            <p:cNvSpPr txBox="1"/>
            <p:nvPr/>
          </p:nvSpPr>
          <p:spPr>
            <a:xfrm>
              <a:off x="6684016" y="2825624"/>
              <a:ext cx="28867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10 африканских барабанов</a:t>
              </a:r>
            </a:p>
          </p:txBody>
        </p: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E7059F5E-D5D0-47BC-A497-AE2754C0AA1B}"/>
                </a:ext>
              </a:extLst>
            </p:cNvPr>
            <p:cNvCxnSpPr>
              <a:cxnSpLocks/>
            </p:cNvCxnSpPr>
            <p:nvPr/>
          </p:nvCxnSpPr>
          <p:spPr>
            <a:xfrm>
              <a:off x="6786389" y="3498999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40BDCBC-6CCA-4EAD-AF2A-16B4E70B7A21}"/>
                </a:ext>
              </a:extLst>
            </p:cNvPr>
            <p:cNvSpPr txBox="1"/>
            <p:nvPr/>
          </p:nvSpPr>
          <p:spPr>
            <a:xfrm>
              <a:off x="6684016" y="3625870"/>
              <a:ext cx="28867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rgbClr val="131313"/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defRPr/>
              </a:pPr>
              <a:r>
                <a:rPr lang="ru-RU" b="0" dirty="0">
                  <a:solidFill>
                    <a:srgbClr val="269204"/>
                  </a:solidFill>
                </a:rPr>
                <a:t>3 Профессиональных музыканта</a:t>
              </a:r>
            </a:p>
          </p:txBody>
        </p: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76C80BF5-3B39-473B-A752-F2D1E4FE4758}"/>
                </a:ext>
              </a:extLst>
            </p:cNvPr>
            <p:cNvCxnSpPr>
              <a:cxnSpLocks/>
            </p:cNvCxnSpPr>
            <p:nvPr/>
          </p:nvCxnSpPr>
          <p:spPr>
            <a:xfrm>
              <a:off x="6822582" y="4756548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36C1B01-F5CA-4753-A11B-91360D64B809}"/>
                </a:ext>
              </a:extLst>
            </p:cNvPr>
            <p:cNvSpPr txBox="1"/>
            <p:nvPr/>
          </p:nvSpPr>
          <p:spPr>
            <a:xfrm>
              <a:off x="6684016" y="4858992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noProof="0" dirty="0">
                  <a:solidFill>
                    <a:srgbClr val="269204"/>
                  </a:solidFill>
                </a:rPr>
                <a:t>30 </a:t>
              </a: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269204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минут</a:t>
              </a:r>
            </a:p>
          </p:txBody>
        </p: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61A0167B-F280-4FF7-86E0-BC96A0885E1C}"/>
                </a:ext>
              </a:extLst>
            </p:cNvPr>
            <p:cNvCxnSpPr>
              <a:cxnSpLocks/>
            </p:cNvCxnSpPr>
            <p:nvPr/>
          </p:nvCxnSpPr>
          <p:spPr>
            <a:xfrm>
              <a:off x="6794007" y="5532367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417608D1-75FD-4C4B-B6D6-50DE5DBDAB67}"/>
                </a:ext>
              </a:extLst>
            </p:cNvPr>
            <p:cNvSpPr/>
            <p:nvPr/>
          </p:nvSpPr>
          <p:spPr>
            <a:xfrm>
              <a:off x="6995579" y="5650478"/>
              <a:ext cx="241123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 panose="00000500000000000000" pitchFamily="2" charset="-52"/>
                  <a:ea typeface="+mn-ea"/>
                  <a:cs typeface="+mn-cs"/>
                </a:rPr>
                <a:t>от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 </a:t>
              </a: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6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5 000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2A348FB-4566-4AAD-A146-01F79113675C}"/>
                </a:ext>
              </a:extLst>
            </p:cNvPr>
            <p:cNvSpPr txBox="1"/>
            <p:nvPr/>
          </p:nvSpPr>
          <p:spPr>
            <a:xfrm>
              <a:off x="6684016" y="4183576"/>
              <a:ext cx="28867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rgbClr val="131313"/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defRPr/>
              </a:pPr>
              <a:r>
                <a:rPr lang="ru-RU" sz="1200" b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(саксофон, тромбон, </a:t>
              </a:r>
              <a:br>
                <a:rPr lang="en-US" sz="1200" b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</a:br>
              <a:r>
                <a:rPr lang="ru-RU" sz="1200" b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барабанная установка)</a:t>
              </a:r>
            </a:p>
          </p:txBody>
        </p:sp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BE946A80-5F33-47A9-8B0B-090DE7EF43BF}"/>
                </a:ext>
              </a:extLst>
            </p:cNvPr>
            <p:cNvSpPr/>
            <p:nvPr/>
          </p:nvSpPr>
          <p:spPr>
            <a:xfrm>
              <a:off x="6684016" y="5128826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продолжительность программы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38CE96D-36E2-4FA3-8163-C0D510B3199E}"/>
              </a:ext>
            </a:extLst>
          </p:cNvPr>
          <p:cNvGrpSpPr/>
          <p:nvPr/>
        </p:nvGrpSpPr>
        <p:grpSpPr>
          <a:xfrm>
            <a:off x="2029708" y="399347"/>
            <a:ext cx="3844336" cy="6054596"/>
            <a:chOff x="2029708" y="399347"/>
            <a:chExt cx="3844336" cy="6054596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A5C0B1C3-865D-4706-89E4-C3222196D480}"/>
                </a:ext>
              </a:extLst>
            </p:cNvPr>
            <p:cNvSpPr/>
            <p:nvPr/>
          </p:nvSpPr>
          <p:spPr>
            <a:xfrm>
              <a:off x="2029708" y="399347"/>
              <a:ext cx="3844336" cy="6054596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Прямоугольник: скругленные углы 81">
              <a:extLst>
                <a:ext uri="{FF2B5EF4-FFF2-40B4-BE49-F238E27FC236}">
                  <a16:creationId xmlns:a16="http://schemas.microsoft.com/office/drawing/2014/main" id="{19D5EF94-9B66-49B2-8B04-FC09FF9E3E8D}"/>
                </a:ext>
              </a:extLst>
            </p:cNvPr>
            <p:cNvSpPr/>
            <p:nvPr/>
          </p:nvSpPr>
          <p:spPr>
            <a:xfrm>
              <a:off x="2029708" y="399350"/>
              <a:ext cx="3844336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7FA06BDE-4659-4F51-A153-CDAE59456A5A}"/>
                </a:ext>
              </a:extLst>
            </p:cNvPr>
            <p:cNvSpPr/>
            <p:nvPr/>
          </p:nvSpPr>
          <p:spPr>
            <a:xfrm>
              <a:off x="3317730" y="516541"/>
              <a:ext cx="1268296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ДРАЙВ</a:t>
              </a:r>
            </a:p>
          </p:txBody>
        </p:sp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12485B5F-1BD5-4FC8-9230-79970835BBA7}"/>
                </a:ext>
              </a:extLst>
            </p:cNvPr>
            <p:cNvGrpSpPr/>
            <p:nvPr/>
          </p:nvGrpSpPr>
          <p:grpSpPr>
            <a:xfrm>
              <a:off x="2434694" y="1221016"/>
              <a:ext cx="3034364" cy="554190"/>
              <a:chOff x="3070654" y="2185499"/>
              <a:chExt cx="8516285" cy="554190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E115559-BAB7-4E83-A953-F5435674F3F5}"/>
                  </a:ext>
                </a:extLst>
              </p:cNvPr>
              <p:cNvSpPr txBox="1"/>
              <p:nvPr/>
            </p:nvSpPr>
            <p:spPr>
              <a:xfrm>
                <a:off x="3070657" y="2185499"/>
                <a:ext cx="81020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Музыкальные трубки</a:t>
                </a:r>
              </a:p>
            </p:txBody>
          </p:sp>
          <p:sp>
            <p:nvSpPr>
              <p:cNvPr id="100" name="Прямоугольник 99">
                <a:extLst>
                  <a:ext uri="{FF2B5EF4-FFF2-40B4-BE49-F238E27FC236}">
                    <a16:creationId xmlns:a16="http://schemas.microsoft.com/office/drawing/2014/main" id="{A4108B88-A041-4FC3-90AB-4B66440A0204}"/>
                  </a:ext>
                </a:extLst>
              </p:cNvPr>
              <p:cNvSpPr/>
              <p:nvPr/>
            </p:nvSpPr>
            <p:spPr>
              <a:xfrm>
                <a:off x="3070654" y="2462690"/>
                <a:ext cx="85162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для всех участников</a:t>
                </a:r>
              </a:p>
            </p:txBody>
          </p:sp>
        </p:grp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1F4126CD-9223-4B0A-9883-CF36F7B2C42F}"/>
                </a:ext>
              </a:extLst>
            </p:cNvPr>
            <p:cNvCxnSpPr>
              <a:cxnSpLocks/>
            </p:cNvCxnSpPr>
            <p:nvPr/>
          </p:nvCxnSpPr>
          <p:spPr>
            <a:xfrm>
              <a:off x="2583353" y="1894391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68E26E56-CDFF-435A-B0B3-4D987BBD6EFF}"/>
                </a:ext>
              </a:extLst>
            </p:cNvPr>
            <p:cNvGrpSpPr/>
            <p:nvPr/>
          </p:nvGrpSpPr>
          <p:grpSpPr>
            <a:xfrm>
              <a:off x="2434694" y="2021153"/>
              <a:ext cx="3034364" cy="554190"/>
              <a:chOff x="3070654" y="2185499"/>
              <a:chExt cx="8516285" cy="554190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EA71D970-661E-4E1D-BCD4-2633F10C1489}"/>
                  </a:ext>
                </a:extLst>
              </p:cNvPr>
              <p:cNvSpPr txBox="1"/>
              <p:nvPr/>
            </p:nvSpPr>
            <p:spPr>
              <a:xfrm>
                <a:off x="3070657" y="2185499"/>
                <a:ext cx="81020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Перкуссия</a:t>
                </a:r>
              </a:p>
            </p:txBody>
          </p:sp>
          <p:sp>
            <p:nvSpPr>
              <p:cNvPr id="98" name="Прямоугольник 97">
                <a:extLst>
                  <a:ext uri="{FF2B5EF4-FFF2-40B4-BE49-F238E27FC236}">
                    <a16:creationId xmlns:a16="http://schemas.microsoft.com/office/drawing/2014/main" id="{3E58ACAE-62FF-4E24-A2BB-217D3B304201}"/>
                  </a:ext>
                </a:extLst>
              </p:cNvPr>
              <p:cNvSpPr/>
              <p:nvPr/>
            </p:nvSpPr>
            <p:spPr>
              <a:xfrm>
                <a:off x="3070654" y="2462690"/>
                <a:ext cx="85162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тамбурины и маракасы</a:t>
                </a:r>
              </a:p>
            </p:txBody>
          </p:sp>
        </p:grp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65322FA6-7A71-4DFB-B458-6228ED25691D}"/>
                </a:ext>
              </a:extLst>
            </p:cNvPr>
            <p:cNvCxnSpPr>
              <a:cxnSpLocks/>
            </p:cNvCxnSpPr>
            <p:nvPr/>
          </p:nvCxnSpPr>
          <p:spPr>
            <a:xfrm>
              <a:off x="2583353" y="2694528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62A54F0-C59F-4D63-80BC-57D63CF130DE}"/>
                </a:ext>
              </a:extLst>
            </p:cNvPr>
            <p:cNvSpPr txBox="1"/>
            <p:nvPr/>
          </p:nvSpPr>
          <p:spPr>
            <a:xfrm>
              <a:off x="2434694" y="2825625"/>
              <a:ext cx="28867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10 африканских барабанов</a:t>
              </a:r>
            </a:p>
          </p:txBody>
        </p:sp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id="{DC527EE6-8B12-49EF-83F8-E3A5562847D8}"/>
                </a:ext>
              </a:extLst>
            </p:cNvPr>
            <p:cNvCxnSpPr>
              <a:cxnSpLocks/>
            </p:cNvCxnSpPr>
            <p:nvPr/>
          </p:nvCxnSpPr>
          <p:spPr>
            <a:xfrm>
              <a:off x="2583353" y="349900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id="{063D7388-6F7F-4712-AB7C-2C474BF447DA}"/>
                </a:ext>
              </a:extLst>
            </p:cNvPr>
            <p:cNvCxnSpPr>
              <a:cxnSpLocks/>
            </p:cNvCxnSpPr>
            <p:nvPr/>
          </p:nvCxnSpPr>
          <p:spPr>
            <a:xfrm>
              <a:off x="2583353" y="5532367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3C48E75-DC0B-4AE9-91F3-06205BE5144B}"/>
                </a:ext>
              </a:extLst>
            </p:cNvPr>
            <p:cNvSpPr txBox="1"/>
            <p:nvPr/>
          </p:nvSpPr>
          <p:spPr>
            <a:xfrm>
              <a:off x="2508493" y="4858992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dirty="0">
                  <a:solidFill>
                    <a:srgbClr val="131313"/>
                  </a:solidFill>
                </a:rPr>
                <a:t>20 </a:t>
              </a: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минут</a:t>
              </a:r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991C9B14-596C-4CA7-BDBD-2156A6F497F8}"/>
                </a:ext>
              </a:extLst>
            </p:cNvPr>
            <p:cNvSpPr/>
            <p:nvPr/>
          </p:nvSpPr>
          <p:spPr>
            <a:xfrm>
              <a:off x="2752669" y="5650478"/>
              <a:ext cx="2398413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 panose="00000500000000000000" pitchFamily="2" charset="-52"/>
                  <a:ea typeface="+mn-ea"/>
                  <a:cs typeface="+mn-cs"/>
                </a:rPr>
                <a:t>от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 </a:t>
              </a: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30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000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</a:t>
              </a:r>
              <a:endPara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cxnSp>
          <p:nvCxnSpPr>
            <p:cNvPr id="96" name="Прямая соединительная линия 95">
              <a:extLst>
                <a:ext uri="{FF2B5EF4-FFF2-40B4-BE49-F238E27FC236}">
                  <a16:creationId xmlns:a16="http://schemas.microsoft.com/office/drawing/2014/main" id="{DF82AA44-766D-4B5F-9615-10EBD06177FE}"/>
                </a:ext>
              </a:extLst>
            </p:cNvPr>
            <p:cNvCxnSpPr>
              <a:cxnSpLocks/>
            </p:cNvCxnSpPr>
            <p:nvPr/>
          </p:nvCxnSpPr>
          <p:spPr>
            <a:xfrm>
              <a:off x="2583353" y="4756548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6CC08BD2-ECF9-4201-A485-ACDC12AB97FD}"/>
                </a:ext>
              </a:extLst>
            </p:cNvPr>
            <p:cNvSpPr/>
            <p:nvPr/>
          </p:nvSpPr>
          <p:spPr>
            <a:xfrm>
              <a:off x="2508493" y="5128826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продолжительность программы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2457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3794</TotalTime>
  <Words>435</Words>
  <Application>Microsoft Macintosh PowerPoint</Application>
  <PresentationFormat>Широкоэкранный</PresentationFormat>
  <Paragraphs>110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Wingdings</vt:lpstr>
      <vt:lpstr>Arial</vt:lpstr>
      <vt:lpstr>Calibri Light</vt:lpstr>
      <vt:lpstr>Creata Black</vt:lpstr>
      <vt:lpstr>Creata</vt:lpstr>
      <vt:lpstr>Creata Medium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Microsoft Office User</cp:lastModifiedBy>
  <cp:revision>201</cp:revision>
  <dcterms:created xsi:type="dcterms:W3CDTF">2020-03-18T09:18:51Z</dcterms:created>
  <dcterms:modified xsi:type="dcterms:W3CDTF">2020-07-22T15:10:37Z</dcterms:modified>
</cp:coreProperties>
</file>